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A1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94560"/>
            <a:ext cx="10332720" cy="2377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</a:rPr>
              <a:t>新乡市智峰电子科技有限公司</a:t>
            </a:r>
          </a:p>
          <a:p>
            <a:pPr algn="ctr"/>
            <a:r>
              <a:rPr sz="2000">
                <a:solidFill>
                  <a:srgbClr val="C9B6F0"/>
                </a:solidFill>
              </a:rPr>
              <a:t>新乡·豫北 数字化解决方案 &amp; AI应用服务商</a:t>
            </a:r>
          </a:p>
          <a:p>
            <a:pPr algn="ctr"/>
            <a:r>
              <a:rPr sz="1400">
                <a:solidFill>
                  <a:srgbClr val="9A88C8"/>
                </a:solidFill>
              </a:rPr>
              <a:t>公司简介 · 对外通用版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5A2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09728"/>
          <a:lstStyle/>
          <a:p>
            <a:pPr algn="ctr"/>
            <a:r>
              <a:rPr sz="3000" b="1">
                <a:solidFill>
                  <a:srgbClr val="FFFFFF"/>
                </a:solidFill>
              </a:rPr>
              <a:t>发展历程</a:t>
            </a:r>
          </a:p>
          <a:p>
            <a:r>
              <a:rPr sz="1400">
                <a:solidFill>
                  <a:srgbClr val="DDD2F2"/>
                </a:solidFill>
              </a:rPr>
              <a:t>新乡市智峰电子科技有限公司</a:t>
            </a:r>
          </a:p>
        </p:txBody>
      </p:sp>
      <p:sp>
        <p:nvSpPr>
          <p:cNvPr id="3" name="Rectangle 2"/>
          <p:cNvSpPr/>
          <p:nvPr/>
        </p:nvSpPr>
        <p:spPr>
          <a:xfrm>
            <a:off x="676080" y="1737360"/>
            <a:ext cx="1741560" cy="4206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800" b="1">
                <a:solidFill>
                  <a:srgbClr val="2A1A4A"/>
                </a:solidFill>
              </a:rPr>
              <a:t>2011</a:t>
            </a:r>
          </a:p>
          <a:p>
            <a:r>
              <a:rPr sz="1150">
                <a:solidFill>
                  <a:srgbClr val="554A6E"/>
                </a:solidFill>
              </a:rPr>
              <a:t>公司成立，以电子白板、瘦客户机、投影仪、智能家居等硬件集成起家</a:t>
            </a:r>
          </a:p>
        </p:txBody>
      </p:sp>
      <p:sp>
        <p:nvSpPr>
          <p:cNvPr id="4" name="Rectangle 3"/>
          <p:cNvSpPr/>
          <p:nvPr/>
        </p:nvSpPr>
        <p:spPr>
          <a:xfrm>
            <a:off x="2489640" y="1737360"/>
            <a:ext cx="1741560" cy="4206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800" b="1">
                <a:solidFill>
                  <a:srgbClr val="2A1A4A"/>
                </a:solidFill>
              </a:rPr>
              <a:t>2012-2014</a:t>
            </a:r>
          </a:p>
          <a:p>
            <a:r>
              <a:rPr sz="1150">
                <a:solidFill>
                  <a:srgbClr val="554A6E"/>
                </a:solidFill>
              </a:rPr>
              <a:t>先后参与无线城市、平安城市、智慧城市建设</a:t>
            </a:r>
          </a:p>
        </p:txBody>
      </p:sp>
      <p:sp>
        <p:nvSpPr>
          <p:cNvPr id="5" name="Rectangle 4"/>
          <p:cNvSpPr/>
          <p:nvPr/>
        </p:nvSpPr>
        <p:spPr>
          <a:xfrm>
            <a:off x="4303200" y="1737360"/>
            <a:ext cx="1741560" cy="4206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800" b="1">
                <a:solidFill>
                  <a:srgbClr val="2A1A4A"/>
                </a:solidFill>
              </a:rPr>
              <a:t>2015-2017</a:t>
            </a:r>
          </a:p>
          <a:p>
            <a:r>
              <a:rPr sz="1150">
                <a:solidFill>
                  <a:srgbClr val="554A6E"/>
                </a:solidFill>
              </a:rPr>
              <a:t>承接互联网+与移动互联网应用落地</a:t>
            </a:r>
          </a:p>
        </p:txBody>
      </p:sp>
      <p:sp>
        <p:nvSpPr>
          <p:cNvPr id="6" name="Rectangle 5"/>
          <p:cNvSpPr/>
          <p:nvPr/>
        </p:nvSpPr>
        <p:spPr>
          <a:xfrm>
            <a:off x="6116760" y="1737360"/>
            <a:ext cx="1741560" cy="4206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800" b="1">
                <a:solidFill>
                  <a:srgbClr val="2A1A4A"/>
                </a:solidFill>
              </a:rPr>
              <a:t>2018</a:t>
            </a:r>
          </a:p>
          <a:p>
            <a:r>
              <a:rPr sz="1150">
                <a:solidFill>
                  <a:srgbClr val="554A6E"/>
                </a:solidFill>
              </a:rPr>
              <a:t>业务向SaaS服务升级</a:t>
            </a:r>
          </a:p>
        </p:txBody>
      </p:sp>
      <p:sp>
        <p:nvSpPr>
          <p:cNvPr id="7" name="Rectangle 6"/>
          <p:cNvSpPr/>
          <p:nvPr/>
        </p:nvSpPr>
        <p:spPr>
          <a:xfrm>
            <a:off x="7930320" y="1737360"/>
            <a:ext cx="1741560" cy="4206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800" b="1">
                <a:solidFill>
                  <a:srgbClr val="2A1A4A"/>
                </a:solidFill>
              </a:rPr>
              <a:t>2019-2020</a:t>
            </a:r>
          </a:p>
          <a:p>
            <a:r>
              <a:rPr sz="1150">
                <a:solidFill>
                  <a:srgbClr val="554A6E"/>
                </a:solidFill>
              </a:rPr>
              <a:t>成为企业微信服务商，深耕企业微信教育版</a:t>
            </a:r>
          </a:p>
        </p:txBody>
      </p:sp>
      <p:sp>
        <p:nvSpPr>
          <p:cNvPr id="8" name="Rectangle 7"/>
          <p:cNvSpPr/>
          <p:nvPr/>
        </p:nvSpPr>
        <p:spPr>
          <a:xfrm>
            <a:off x="9743880" y="1737360"/>
            <a:ext cx="1741560" cy="4206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800" b="1">
                <a:solidFill>
                  <a:srgbClr val="2A1A4A"/>
                </a:solidFill>
              </a:rPr>
              <a:t>2026.8</a:t>
            </a:r>
          </a:p>
          <a:p>
            <a:r>
              <a:rPr sz="1150">
                <a:solidFill>
                  <a:srgbClr val="554A6E"/>
                </a:solidFill>
              </a:rPr>
              <a:t>与腾讯云建立合作，全面推广WorkBuddy企业版与讯灵GEO，组建AI应用服务团队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5A2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09728"/>
          <a:lstStyle/>
          <a:p>
            <a:pPr algn="ctr"/>
            <a:r>
              <a:rPr sz="3000" b="1">
                <a:solidFill>
                  <a:srgbClr val="FFFFFF"/>
                </a:solidFill>
              </a:rPr>
              <a:t>核心服务能力</a:t>
            </a:r>
          </a:p>
          <a:p>
            <a:r>
              <a:rPr sz="1400">
                <a:solidFill>
                  <a:srgbClr val="DDD2F2"/>
                </a:solidFill>
              </a:rPr>
              <a:t>AI应用服务 · 四大方向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737360"/>
            <a:ext cx="5212080" cy="1920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900" b="1">
                <a:solidFill>
                  <a:srgbClr val="2A1A4A"/>
                </a:solidFill>
              </a:rPr>
              <a:t>AI办公提效</a:t>
            </a:r>
          </a:p>
          <a:p>
            <a:r>
              <a:rPr sz="1350">
                <a:solidFill>
                  <a:srgbClr val="554A6E"/>
                </a:solidFill>
              </a:rPr>
              <a:t>WorkBuddy企业版选型、部署、知识库建设与全员培训</a:t>
            </a:r>
          </a:p>
        </p:txBody>
      </p:sp>
      <p:sp>
        <p:nvSpPr>
          <p:cNvPr id="4" name="Rectangle 3"/>
          <p:cNvSpPr/>
          <p:nvPr/>
        </p:nvSpPr>
        <p:spPr>
          <a:xfrm>
            <a:off x="6309360" y="1737360"/>
            <a:ext cx="5212080" cy="1920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900" b="1">
                <a:solidFill>
                  <a:srgbClr val="2A1A4A"/>
                </a:solidFill>
              </a:rPr>
              <a:t>AI获客</a:t>
            </a:r>
          </a:p>
          <a:p>
            <a:r>
              <a:rPr sz="1350">
                <a:solidFill>
                  <a:srgbClr val="554A6E"/>
                </a:solidFill>
              </a:rPr>
              <a:t>讯灵GEO智能搜索优化，帮本地企业被AI优先推荐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3931920"/>
            <a:ext cx="5212080" cy="1920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900" b="1">
                <a:solidFill>
                  <a:srgbClr val="2A1A4A"/>
                </a:solidFill>
              </a:rPr>
              <a:t>AI内容制作</a:t>
            </a:r>
          </a:p>
          <a:p>
            <a:r>
              <a:rPr sz="1350">
                <a:solidFill>
                  <a:srgbClr val="554A6E"/>
                </a:solidFill>
              </a:rPr>
              <a:t>AI宣传片、短视频策划制作（真人出镜+AI辅助）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309360" y="3931920"/>
            <a:ext cx="5212080" cy="1920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900" b="1">
                <a:solidFill>
                  <a:srgbClr val="2A1A4A"/>
                </a:solidFill>
              </a:rPr>
              <a:t>AI人才培训</a:t>
            </a:r>
          </a:p>
          <a:p>
            <a:r>
              <a:rPr sz="1350">
                <a:solidFill>
                  <a:srgbClr val="554A6E"/>
                </a:solidFill>
              </a:rPr>
              <a:t>企业AI内训、教师AI培训、补贴培训项目辅导申报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5A2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09728"/>
          <a:lstStyle/>
          <a:p>
            <a:pPr algn="ctr"/>
            <a:r>
              <a:rPr sz="3000" b="1">
                <a:solidFill>
                  <a:srgbClr val="FFFFFF"/>
                </a:solidFill>
              </a:rPr>
              <a:t>服务理念与联系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737360"/>
            <a:ext cx="10698480" cy="155448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800" b="1">
                <a:solidFill>
                  <a:srgbClr val="2A1A4A"/>
                </a:solidFill>
              </a:rPr>
              <a:t>服务理念</a:t>
            </a:r>
          </a:p>
          <a:p>
            <a:r>
              <a:rPr sz="1400">
                <a:solidFill>
                  <a:srgbClr val="554A6E"/>
                </a:solidFill>
              </a:rPr>
              <a:t>先出活、后算账 —— 交付与售后由自有团队负责，服务热线 400-0371-299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3566160"/>
            <a:ext cx="10698480" cy="173736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800" b="1">
                <a:solidFill>
                  <a:srgbClr val="2A1A4A"/>
                </a:solidFill>
              </a:rPr>
              <a:t>为什么选择我们</a:t>
            </a:r>
          </a:p>
          <a:p>
            <a:r>
              <a:rPr sz="1400">
                <a:solidFill>
                  <a:srgbClr val="554A6E"/>
                </a:solidFill>
              </a:rPr>
              <a:t>十余年技术浪潮中持续转型、始终在场的本地团队；AI应用服务交付与售后全部自有团队承担；对客户承诺「先出活、后算账」。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577840"/>
            <a:ext cx="106984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554A6E"/>
                </a:solidFill>
              </a:rPr>
              <a:t>正在申报工信部人工智能应用服务商资源池 · 立志成为豫北地区最懂行业、最能落地的AI应用服务商</a:t>
            </a:r>
          </a:p>
          <a:p>
            <a:r>
              <a:rPr sz="1600" b="1">
                <a:solidFill>
                  <a:srgbClr val="5A2FA0"/>
                </a:solidFill>
              </a:rPr>
              <a:t>联系人：陈发山　服务热线：400-0371-299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