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A1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94560"/>
            <a:ext cx="10332720" cy="2377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FFFFFF"/>
                </a:solidFill>
              </a:rPr>
              <a:t>河南灵慧信息技术有限公司</a:t>
            </a:r>
          </a:p>
          <a:p>
            <a:pPr algn="ctr"/>
            <a:r>
              <a:rPr sz="2000">
                <a:solidFill>
                  <a:srgbClr val="C9B6F0"/>
                </a:solidFill>
              </a:rPr>
              <a:t>郑州·河南全省 教育数字化 &amp; AI应用服务商</a:t>
            </a:r>
          </a:p>
          <a:p>
            <a:pPr algn="ctr"/>
            <a:r>
              <a:rPr sz="1400">
                <a:solidFill>
                  <a:srgbClr val="9A88C8"/>
                </a:solidFill>
              </a:rPr>
              <a:t>公司简介 · 对外通用版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5A2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09728"/>
          <a:lstStyle/>
          <a:p>
            <a:pPr algn="ctr"/>
            <a:r>
              <a:rPr sz="3000" b="1">
                <a:solidFill>
                  <a:srgbClr val="FFFFFF"/>
                </a:solidFill>
              </a:rPr>
              <a:t>发展历程</a:t>
            </a:r>
          </a:p>
          <a:p>
            <a:r>
              <a:rPr sz="1400">
                <a:solidFill>
                  <a:srgbClr val="DDD2F2"/>
                </a:solidFill>
              </a:rPr>
              <a:t>河南灵慧信息技术有限公司</a:t>
            </a:r>
          </a:p>
        </p:txBody>
      </p:sp>
      <p:sp>
        <p:nvSpPr>
          <p:cNvPr id="3" name="Rectangle 2"/>
          <p:cNvSpPr/>
          <p:nvPr/>
        </p:nvSpPr>
        <p:spPr>
          <a:xfrm>
            <a:off x="676080" y="1737360"/>
            <a:ext cx="2648340" cy="4206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2021</a:t>
            </a:r>
          </a:p>
          <a:p>
            <a:r>
              <a:rPr sz="1150">
                <a:solidFill>
                  <a:srgbClr val="554A6E"/>
                </a:solidFill>
              </a:rPr>
              <a:t>公司成立于郑州，聚焦教育信息化与AI应用落地</a:t>
            </a:r>
          </a:p>
        </p:txBody>
      </p:sp>
      <p:sp>
        <p:nvSpPr>
          <p:cNvPr id="4" name="Rectangle 3"/>
          <p:cNvSpPr/>
          <p:nvPr/>
        </p:nvSpPr>
        <p:spPr>
          <a:xfrm>
            <a:off x="3396420" y="1737360"/>
            <a:ext cx="2648340" cy="4206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2021-2023</a:t>
            </a:r>
          </a:p>
          <a:p>
            <a:r>
              <a:rPr sz="1150">
                <a:solidFill>
                  <a:srgbClr val="554A6E"/>
                </a:solidFill>
              </a:rPr>
              <a:t>运营班小二书香校园、亲小禾智能书柜、智慧校徽等产品，服务全省幼儿园与中小学</a:t>
            </a:r>
          </a:p>
        </p:txBody>
      </p:sp>
      <p:sp>
        <p:nvSpPr>
          <p:cNvPr id="5" name="Rectangle 4"/>
          <p:cNvSpPr/>
          <p:nvPr/>
        </p:nvSpPr>
        <p:spPr>
          <a:xfrm>
            <a:off x="6116760" y="1737360"/>
            <a:ext cx="2648340" cy="4206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2024-2025</a:t>
            </a:r>
          </a:p>
          <a:p>
            <a:r>
              <a:rPr sz="1150">
                <a:solidFill>
                  <a:srgbClr val="554A6E"/>
                </a:solidFill>
              </a:rPr>
              <a:t>业务调整与产品线整合，聚焦优势领域</a:t>
            </a:r>
          </a:p>
        </p:txBody>
      </p:sp>
      <p:sp>
        <p:nvSpPr>
          <p:cNvPr id="6" name="Rectangle 5"/>
          <p:cNvSpPr/>
          <p:nvPr/>
        </p:nvSpPr>
        <p:spPr>
          <a:xfrm>
            <a:off x="8837100" y="1737360"/>
            <a:ext cx="2648340" cy="4206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2026</a:t>
            </a:r>
          </a:p>
          <a:p>
            <a:r>
              <a:rPr sz="1150">
                <a:solidFill>
                  <a:srgbClr val="554A6E"/>
                </a:solidFill>
              </a:rPr>
              <a:t>全面转型AI应用服务，与腾讯云建立合作，开展企业AI内训与教师AI培训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5A2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09728"/>
          <a:lstStyle/>
          <a:p>
            <a:pPr algn="ctr"/>
            <a:r>
              <a:rPr sz="3000" b="1">
                <a:solidFill>
                  <a:srgbClr val="FFFFFF"/>
                </a:solidFill>
              </a:rPr>
              <a:t>核心服务能力</a:t>
            </a:r>
          </a:p>
          <a:p>
            <a:r>
              <a:rPr sz="1400">
                <a:solidFill>
                  <a:srgbClr val="DDD2F2"/>
                </a:solidFill>
              </a:rPr>
              <a:t>AI应用服务 · 四大方向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737360"/>
            <a:ext cx="5212080" cy="1920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900" b="1">
                <a:solidFill>
                  <a:srgbClr val="2A1A4A"/>
                </a:solidFill>
              </a:rPr>
              <a:t>AI校园与教育数字化</a:t>
            </a:r>
          </a:p>
          <a:p>
            <a:r>
              <a:rPr sz="1350">
                <a:solidFill>
                  <a:srgbClr val="554A6E"/>
                </a:solidFill>
              </a:rPr>
              <a:t>智能校徽、智慧图书馆、校园AI管理方案</a:t>
            </a:r>
          </a:p>
        </p:txBody>
      </p:sp>
      <p:sp>
        <p:nvSpPr>
          <p:cNvPr id="4" name="Rectangle 3"/>
          <p:cNvSpPr/>
          <p:nvPr/>
        </p:nvSpPr>
        <p:spPr>
          <a:xfrm>
            <a:off x="6309360" y="1737360"/>
            <a:ext cx="5212080" cy="1920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900" b="1">
                <a:solidFill>
                  <a:srgbClr val="2A1A4A"/>
                </a:solidFill>
              </a:rPr>
              <a:t>AI办公提效</a:t>
            </a:r>
          </a:p>
          <a:p>
            <a:r>
              <a:rPr sz="1350">
                <a:solidFill>
                  <a:srgbClr val="554A6E"/>
                </a:solidFill>
              </a:rPr>
              <a:t>企业/学校WorkBuddy部署与培训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3931920"/>
            <a:ext cx="5212080" cy="1920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900" b="1">
                <a:solidFill>
                  <a:srgbClr val="2A1A4A"/>
                </a:solidFill>
              </a:rPr>
              <a:t>AI获客与内容</a:t>
            </a:r>
          </a:p>
          <a:p>
            <a:r>
              <a:rPr sz="1350">
                <a:solidFill>
                  <a:srgbClr val="554A6E"/>
                </a:solidFill>
              </a:rPr>
              <a:t>讯灵GEO优化、AI宣传片制作</a:t>
            </a:r>
          </a:p>
        </p:txBody>
      </p:sp>
      <p:sp>
        <p:nvSpPr>
          <p:cNvPr id="6" name="Rectangle 5"/>
          <p:cNvSpPr/>
          <p:nvPr/>
        </p:nvSpPr>
        <p:spPr>
          <a:xfrm>
            <a:off x="6309360" y="3931920"/>
            <a:ext cx="5212080" cy="192024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900" b="1">
                <a:solidFill>
                  <a:srgbClr val="2A1A4A"/>
                </a:solidFill>
              </a:rPr>
              <a:t>AI人才培养</a:t>
            </a:r>
          </a:p>
          <a:p>
            <a:r>
              <a:rPr sz="1350">
                <a:solidFill>
                  <a:srgbClr val="554A6E"/>
                </a:solidFill>
              </a:rPr>
              <a:t>企业内训、教师AI应用培训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5A2F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548640" tIns="109728"/>
          <a:lstStyle/>
          <a:p>
            <a:pPr algn="ctr"/>
            <a:r>
              <a:rPr sz="3000" b="1">
                <a:solidFill>
                  <a:srgbClr val="FFFFFF"/>
                </a:solidFill>
              </a:rPr>
              <a:t>服务理念与联系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737360"/>
            <a:ext cx="10698480" cy="155448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服务理念</a:t>
            </a:r>
          </a:p>
          <a:p>
            <a:r>
              <a:rPr sz="1400">
                <a:solidFill>
                  <a:srgbClr val="554A6E"/>
                </a:solidFill>
              </a:rPr>
              <a:t>手艺留在单位、效率提在当下 —— 方案设计到部署培训售后全流程自有团队服务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3566160"/>
            <a:ext cx="10698480" cy="1737360"/>
          </a:xfrm>
          <a:prstGeom prst="rect">
            <a:avLst/>
          </a:prstGeom>
          <a:solidFill>
            <a:srgbClr val="F4F0FA"/>
          </a:solidFill>
          <a:ln w="12700">
            <a:solidFill>
              <a:srgbClr val="D8CB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28016" rIns="164592"/>
          <a:lstStyle/>
          <a:p>
            <a:pPr algn="ctr"/>
            <a:r>
              <a:rPr sz="1800" b="1">
                <a:solidFill>
                  <a:srgbClr val="2A1A4A"/>
                </a:solidFill>
              </a:rPr>
              <a:t>为什么选择我们</a:t>
            </a:r>
          </a:p>
          <a:p>
            <a:r>
              <a:rPr sz="1400">
                <a:solidFill>
                  <a:srgbClr val="554A6E"/>
                </a:solidFill>
              </a:rPr>
              <a:t>十余年技术浪潮中持续转型、始终在场的本地团队；AI应用服务交付与售后全部自有团队承担；对客户承诺「先出活、后算账」。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577840"/>
            <a:ext cx="106984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554A6E"/>
                </a:solidFill>
              </a:rPr>
              <a:t>郑州及全省 · 从方案设计、系统部署到使用培训、售后维护的全流程服务 · 热线 400-0371-299</a:t>
            </a:r>
          </a:p>
          <a:p>
            <a:r>
              <a:rPr sz="1600" b="1">
                <a:solidFill>
                  <a:srgbClr val="5A2FA0"/>
                </a:solidFill>
              </a:rPr>
              <a:t>联系人：陈发山　服务热线：400-0371-299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