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17"/>
  </p:handoutMasterIdLst>
  <p:sldIdLst>
    <p:sldId id="256" r:id="rId3"/>
    <p:sldId id="288" r:id="rId5"/>
    <p:sldId id="290" r:id="rId6"/>
    <p:sldId id="292" r:id="rId7"/>
    <p:sldId id="289" r:id="rId8"/>
    <p:sldId id="280" r:id="rId9"/>
    <p:sldId id="269" r:id="rId10"/>
    <p:sldId id="291" r:id="rId11"/>
    <p:sldId id="282" r:id="rId12"/>
    <p:sldId id="283" r:id="rId13"/>
    <p:sldId id="281" r:id="rId14"/>
    <p:sldId id="265" r:id="rId15"/>
    <p:sldId id="284" r:id="rId16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87" userDrawn="1">
          <p15:clr>
            <a:srgbClr val="A4A3A4"/>
          </p15:clr>
        </p15:guide>
        <p15:guide id="2" pos="3858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1234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2B2B2"/>
    <a:srgbClr val="202020"/>
    <a:srgbClr val="323232"/>
    <a:srgbClr val="CC3300"/>
    <a:srgbClr val="CC0000"/>
    <a:srgbClr val="FF3300"/>
    <a:srgbClr val="990000"/>
    <a:srgbClr val="FF8D41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80" autoAdjust="0"/>
    <p:restoredTop sz="86374"/>
  </p:normalViewPr>
  <p:slideViewPr>
    <p:cSldViewPr snapToGrid="0" showGuides="1">
      <p:cViewPr varScale="1">
        <p:scale>
          <a:sx n="127" d="100"/>
          <a:sy n="127" d="100"/>
        </p:scale>
        <p:origin x="1952" y="184"/>
      </p:cViewPr>
      <p:guideLst>
        <p:guide orient="horz" pos="2087"/>
        <p:guide pos="385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handoutMaster" Target="handoutMasters/handoutMaster1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45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45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45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C8D182-E4C8-4120-9249-FC9774456FF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</p:nvPr>
        </p:nvSpPr>
        <p:spPr>
          <a:xfrm>
            <a:off x="1524000" y="1322962"/>
            <a:ext cx="9144000" cy="2187001"/>
          </a:xfrm>
        </p:spPr>
        <p:txBody>
          <a:bodyPr anchor="b">
            <a:normAutofit/>
          </a:bodyPr>
          <a:lstStyle>
            <a:lvl1pPr algn="ctr">
              <a:lnSpc>
                <a:spcPct val="130000"/>
              </a:lnSpc>
              <a:defRPr sz="6000">
                <a:effectLst/>
              </a:defRPr>
            </a:lvl1pPr>
          </a:lstStyle>
          <a:p>
            <a:r>
              <a:rPr lang="zh-CN" altLang="en-US" dirty="0"/>
              <a:t>单击此处添加标题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单击此处添加副标题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 anchor="ctr" anchorCtr="0">
            <a:normAutofit/>
          </a:bodyPr>
          <a:lstStyle>
            <a:lvl1pPr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47700" y="1825625"/>
            <a:ext cx="10515600" cy="4351338"/>
          </a:xfrm>
        </p:spPr>
        <p:txBody>
          <a:bodyPr>
            <a:normAutofit/>
          </a:bodyPr>
          <a:lstStyle>
            <a:lvl1pPr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49" y="469127"/>
            <a:ext cx="10307927" cy="4093347"/>
          </a:xfrm>
        </p:spPr>
        <p:txBody>
          <a:bodyPr anchor="b">
            <a:normAutofit/>
          </a:bodyPr>
          <a:lstStyle>
            <a:lvl1pPr>
              <a:defRPr sz="600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610028"/>
            <a:ext cx="10307926" cy="647555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47700" y="258445"/>
            <a:ext cx="10515600" cy="1325563"/>
          </a:xfrm>
        </p:spPr>
        <p:txBody>
          <a:bodyPr>
            <a:normAutofit/>
          </a:bodyPr>
          <a:lstStyle>
            <a:lvl1pPr>
              <a:defRPr sz="4400" b="0" i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47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5981700" y="1825625"/>
            <a:ext cx="5181600" cy="4351338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2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lnSpc>
                <a:spcPct val="90000"/>
              </a:lnSpc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lnSpc>
                <a:spcPct val="90000"/>
              </a:lnSpc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lnSpc>
                <a:spcPct val="90000"/>
              </a:lnSpc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744961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615609"/>
            <a:ext cx="5157787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744961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615609"/>
            <a:ext cx="5183188" cy="357405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766219"/>
            <a:ext cx="10515600" cy="1325563"/>
          </a:xfrm>
        </p:spPr>
        <p:txBody>
          <a:bodyPr>
            <a:normAutofit/>
          </a:bodyPr>
          <a:lstStyle>
            <a:lvl1pPr algn="ctr">
              <a:defRPr sz="4400" b="0">
                <a:effectLst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646747" y="127000"/>
            <a:ext cx="4165200" cy="1600200"/>
          </a:xfrm>
        </p:spPr>
        <p:txBody>
          <a:bodyPr anchor="ctr" anchorCtr="0">
            <a:normAutofit/>
          </a:bodyPr>
          <a:lstStyle>
            <a:lvl1pPr>
              <a:defRPr sz="3200" b="0"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</p:nvPr>
        </p:nvSpPr>
        <p:spPr>
          <a:xfrm>
            <a:off x="5184000" y="766354"/>
            <a:ext cx="5817375" cy="5094446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51827" y="2057400"/>
            <a:ext cx="4165200" cy="381158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9824484" y="365125"/>
            <a:ext cx="1529316" cy="5811838"/>
          </a:xfrm>
        </p:spPr>
        <p:txBody>
          <a:bodyPr vert="eaVert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8879958" cy="5811838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</p:nvPr>
        </p:nvSpPr>
        <p:spPr>
          <a:xfrm>
            <a:off x="838200" y="551543"/>
            <a:ext cx="10515600" cy="555897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4.png"/><Relationship Id="rId13" Type="http://schemas.openxmlformats.org/officeDocument/2006/relationships/tags" Target="../tags/tag10.xml"/><Relationship Id="rId12" Type="http://schemas.openxmlformats.org/officeDocument/2006/relationships/image" Target="../media/image3.png"/><Relationship Id="rId11" Type="http://schemas.openxmlformats.org/officeDocument/2006/relationships/tags" Target="../tags/tag9.xml"/><Relationship Id="rId10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.xml"/><Relationship Id="rId1" Type="http://schemas.openxmlformats.org/officeDocument/2006/relationships/tags" Target="../tags/tag1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image" Target="../media/image6.png"/><Relationship Id="rId6" Type="http://schemas.openxmlformats.org/officeDocument/2006/relationships/tags" Target="../tags/tag17.xml"/><Relationship Id="rId5" Type="http://schemas.openxmlformats.org/officeDocument/2006/relationships/tags" Target="../tags/tag16.xml"/><Relationship Id="rId4" Type="http://schemas.openxmlformats.org/officeDocument/2006/relationships/image" Target="../media/image5.png"/><Relationship Id="rId35" Type="http://schemas.openxmlformats.org/officeDocument/2006/relationships/slideLayout" Target="../slideLayouts/slideLayout2.xml"/><Relationship Id="rId34" Type="http://schemas.openxmlformats.org/officeDocument/2006/relationships/tags" Target="../tags/tag42.xml"/><Relationship Id="rId33" Type="http://schemas.openxmlformats.org/officeDocument/2006/relationships/tags" Target="../tags/tag41.xml"/><Relationship Id="rId32" Type="http://schemas.openxmlformats.org/officeDocument/2006/relationships/tags" Target="../tags/tag40.xml"/><Relationship Id="rId31" Type="http://schemas.openxmlformats.org/officeDocument/2006/relationships/tags" Target="../tags/tag39.xml"/><Relationship Id="rId30" Type="http://schemas.openxmlformats.org/officeDocument/2006/relationships/tags" Target="../tags/tag38.xml"/><Relationship Id="rId3" Type="http://schemas.openxmlformats.org/officeDocument/2006/relationships/tags" Target="../tags/tag15.xml"/><Relationship Id="rId29" Type="http://schemas.openxmlformats.org/officeDocument/2006/relationships/tags" Target="../tags/tag37.xml"/><Relationship Id="rId28" Type="http://schemas.openxmlformats.org/officeDocument/2006/relationships/tags" Target="../tags/tag36.xml"/><Relationship Id="rId27" Type="http://schemas.openxmlformats.org/officeDocument/2006/relationships/tags" Target="../tags/tag35.xml"/><Relationship Id="rId26" Type="http://schemas.openxmlformats.org/officeDocument/2006/relationships/tags" Target="../tags/tag34.xml"/><Relationship Id="rId25" Type="http://schemas.openxmlformats.org/officeDocument/2006/relationships/tags" Target="../tags/tag33.xml"/><Relationship Id="rId24" Type="http://schemas.openxmlformats.org/officeDocument/2006/relationships/tags" Target="../tags/tag32.xml"/><Relationship Id="rId23" Type="http://schemas.openxmlformats.org/officeDocument/2006/relationships/tags" Target="../tags/tag31.xml"/><Relationship Id="rId22" Type="http://schemas.openxmlformats.org/officeDocument/2006/relationships/tags" Target="../tags/tag30.xml"/><Relationship Id="rId21" Type="http://schemas.openxmlformats.org/officeDocument/2006/relationships/tags" Target="../tags/tag29.xml"/><Relationship Id="rId20" Type="http://schemas.openxmlformats.org/officeDocument/2006/relationships/image" Target="../media/image8.jpeg"/><Relationship Id="rId2" Type="http://schemas.openxmlformats.org/officeDocument/2006/relationships/tags" Target="../tags/tag14.xml"/><Relationship Id="rId19" Type="http://schemas.openxmlformats.org/officeDocument/2006/relationships/tags" Target="../tags/tag28.xml"/><Relationship Id="rId18" Type="http://schemas.openxmlformats.org/officeDocument/2006/relationships/tags" Target="../tags/tag27.xml"/><Relationship Id="rId17" Type="http://schemas.openxmlformats.org/officeDocument/2006/relationships/tags" Target="../tags/tag26.xml"/><Relationship Id="rId16" Type="http://schemas.openxmlformats.org/officeDocument/2006/relationships/tags" Target="../tags/tag25.xml"/><Relationship Id="rId15" Type="http://schemas.openxmlformats.org/officeDocument/2006/relationships/tags" Target="../tags/tag24.xml"/><Relationship Id="rId14" Type="http://schemas.openxmlformats.org/officeDocument/2006/relationships/tags" Target="../tags/tag23.xml"/><Relationship Id="rId13" Type="http://schemas.openxmlformats.org/officeDocument/2006/relationships/tags" Target="../tags/tag22.xml"/><Relationship Id="rId12" Type="http://schemas.openxmlformats.org/officeDocument/2006/relationships/image" Target="../media/image7.jpeg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tags" Target="../tags/tag13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49.xml"/><Relationship Id="rId8" Type="http://schemas.openxmlformats.org/officeDocument/2006/relationships/image" Target="../media/image6.png"/><Relationship Id="rId7" Type="http://schemas.openxmlformats.org/officeDocument/2006/relationships/tags" Target="../tags/tag48.xml"/><Relationship Id="rId6" Type="http://schemas.openxmlformats.org/officeDocument/2006/relationships/tags" Target="../tags/tag47.xml"/><Relationship Id="rId5" Type="http://schemas.openxmlformats.org/officeDocument/2006/relationships/image" Target="../media/image5.png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9" Type="http://schemas.openxmlformats.org/officeDocument/2006/relationships/slideLayout" Target="../slideLayouts/slideLayout2.xml"/><Relationship Id="rId28" Type="http://schemas.openxmlformats.org/officeDocument/2006/relationships/tags" Target="../tags/tag66.xml"/><Relationship Id="rId27" Type="http://schemas.openxmlformats.org/officeDocument/2006/relationships/tags" Target="../tags/tag65.xml"/><Relationship Id="rId26" Type="http://schemas.openxmlformats.org/officeDocument/2006/relationships/tags" Target="../tags/tag64.xml"/><Relationship Id="rId25" Type="http://schemas.openxmlformats.org/officeDocument/2006/relationships/tags" Target="../tags/tag63.xml"/><Relationship Id="rId24" Type="http://schemas.openxmlformats.org/officeDocument/2006/relationships/tags" Target="../tags/tag62.xml"/><Relationship Id="rId23" Type="http://schemas.openxmlformats.org/officeDocument/2006/relationships/tags" Target="../tags/tag61.xml"/><Relationship Id="rId22" Type="http://schemas.openxmlformats.org/officeDocument/2006/relationships/tags" Target="../tags/tag60.xml"/><Relationship Id="rId21" Type="http://schemas.openxmlformats.org/officeDocument/2006/relationships/tags" Target="../tags/tag59.xml"/><Relationship Id="rId20" Type="http://schemas.openxmlformats.org/officeDocument/2006/relationships/tags" Target="../tags/tag58.xml"/><Relationship Id="rId2" Type="http://schemas.openxmlformats.org/officeDocument/2006/relationships/tags" Target="../tags/tag44.xml"/><Relationship Id="rId19" Type="http://schemas.openxmlformats.org/officeDocument/2006/relationships/tags" Target="../tags/tag57.xml"/><Relationship Id="rId18" Type="http://schemas.openxmlformats.org/officeDocument/2006/relationships/image" Target="../media/image7.jpeg"/><Relationship Id="rId17" Type="http://schemas.openxmlformats.org/officeDocument/2006/relationships/tags" Target="../tags/tag56.xml"/><Relationship Id="rId16" Type="http://schemas.openxmlformats.org/officeDocument/2006/relationships/tags" Target="../tags/tag55.xml"/><Relationship Id="rId15" Type="http://schemas.openxmlformats.org/officeDocument/2006/relationships/tags" Target="../tags/tag54.xml"/><Relationship Id="rId14" Type="http://schemas.openxmlformats.org/officeDocument/2006/relationships/tags" Target="../tags/tag53.xml"/><Relationship Id="rId13" Type="http://schemas.openxmlformats.org/officeDocument/2006/relationships/image" Target="../media/image9.jpeg"/><Relationship Id="rId12" Type="http://schemas.openxmlformats.org/officeDocument/2006/relationships/tags" Target="../tags/tag52.xml"/><Relationship Id="rId11" Type="http://schemas.openxmlformats.org/officeDocument/2006/relationships/tags" Target="../tags/tag51.xml"/><Relationship Id="rId10" Type="http://schemas.openxmlformats.org/officeDocument/2006/relationships/tags" Target="../tags/tag50.xml"/><Relationship Id="rId1" Type="http://schemas.openxmlformats.org/officeDocument/2006/relationships/tags" Target="../tags/tag43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image" Target="../media/image12.png"/><Relationship Id="rId6" Type="http://schemas.openxmlformats.org/officeDocument/2006/relationships/tags" Target="../tags/tag70.xml"/><Relationship Id="rId5" Type="http://schemas.openxmlformats.org/officeDocument/2006/relationships/image" Target="../media/image11.png"/><Relationship Id="rId4" Type="http://schemas.openxmlformats.org/officeDocument/2006/relationships/tags" Target="../tags/tag69.xml"/><Relationship Id="rId3" Type="http://schemas.openxmlformats.org/officeDocument/2006/relationships/image" Target="../media/image10.jpeg"/><Relationship Id="rId2" Type="http://schemas.openxmlformats.org/officeDocument/2006/relationships/tags" Target="../tags/tag68.xml"/><Relationship Id="rId10" Type="http://schemas.openxmlformats.org/officeDocument/2006/relationships/slideLayout" Target="../slideLayouts/slideLayout2.xml"/><Relationship Id="rId1" Type="http://schemas.openxmlformats.org/officeDocument/2006/relationships/tags" Target="../tags/tag6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77.xml"/><Relationship Id="rId6" Type="http://schemas.openxmlformats.org/officeDocument/2006/relationships/image" Target="../media/image14.png"/><Relationship Id="rId5" Type="http://schemas.openxmlformats.org/officeDocument/2006/relationships/tags" Target="../tags/tag76.xml"/><Relationship Id="rId4" Type="http://schemas.openxmlformats.org/officeDocument/2006/relationships/image" Target="../media/image13.jpeg"/><Relationship Id="rId3" Type="http://schemas.openxmlformats.org/officeDocument/2006/relationships/tags" Target="../tags/tag75.xml"/><Relationship Id="rId2" Type="http://schemas.openxmlformats.org/officeDocument/2006/relationships/tags" Target="../tags/tag74.xml"/><Relationship Id="rId1" Type="http://schemas.openxmlformats.org/officeDocument/2006/relationships/tags" Target="../tags/tag73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83.xml"/><Relationship Id="rId8" Type="http://schemas.openxmlformats.org/officeDocument/2006/relationships/image" Target="../media/image1.png"/><Relationship Id="rId7" Type="http://schemas.openxmlformats.org/officeDocument/2006/relationships/tags" Target="../tags/tag82.xml"/><Relationship Id="rId6" Type="http://schemas.openxmlformats.org/officeDocument/2006/relationships/image" Target="../media/image16.png"/><Relationship Id="rId5" Type="http://schemas.openxmlformats.org/officeDocument/2006/relationships/tags" Target="../tags/tag81.xml"/><Relationship Id="rId4" Type="http://schemas.openxmlformats.org/officeDocument/2006/relationships/image" Target="../media/image15.png"/><Relationship Id="rId3" Type="http://schemas.openxmlformats.org/officeDocument/2006/relationships/tags" Target="../tags/tag80.xml"/><Relationship Id="rId2" Type="http://schemas.openxmlformats.org/officeDocument/2006/relationships/tags" Target="../tags/tag79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87.xml"/><Relationship Id="rId15" Type="http://schemas.openxmlformats.org/officeDocument/2006/relationships/image" Target="../media/image18.png"/><Relationship Id="rId14" Type="http://schemas.openxmlformats.org/officeDocument/2006/relationships/tags" Target="../tags/tag86.xml"/><Relationship Id="rId13" Type="http://schemas.openxmlformats.org/officeDocument/2006/relationships/tags" Target="../tags/tag85.xml"/><Relationship Id="rId12" Type="http://schemas.openxmlformats.org/officeDocument/2006/relationships/image" Target="../media/image6.png"/><Relationship Id="rId11" Type="http://schemas.openxmlformats.org/officeDocument/2006/relationships/tags" Target="../tags/tag84.xml"/><Relationship Id="rId10" Type="http://schemas.openxmlformats.org/officeDocument/2006/relationships/image" Target="../media/image17.jpeg"/><Relationship Id="rId1" Type="http://schemas.openxmlformats.org/officeDocument/2006/relationships/tags" Target="../tags/tag78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19.png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96.xml"/><Relationship Id="rId8" Type="http://schemas.openxmlformats.org/officeDocument/2006/relationships/image" Target="../media/image21.png"/><Relationship Id="rId7" Type="http://schemas.openxmlformats.org/officeDocument/2006/relationships/tags" Target="../tags/tag95.xml"/><Relationship Id="rId6" Type="http://schemas.openxmlformats.org/officeDocument/2006/relationships/image" Target="../media/image20.png"/><Relationship Id="rId5" Type="http://schemas.openxmlformats.org/officeDocument/2006/relationships/tags" Target="../tags/tag94.xml"/><Relationship Id="rId4" Type="http://schemas.openxmlformats.org/officeDocument/2006/relationships/image" Target="../media/image5.png"/><Relationship Id="rId3" Type="http://schemas.openxmlformats.org/officeDocument/2006/relationships/tags" Target="../tags/tag93.xml"/><Relationship Id="rId2" Type="http://schemas.openxmlformats.org/officeDocument/2006/relationships/tags" Target="../tags/tag92.xml"/><Relationship Id="rId19" Type="http://schemas.openxmlformats.org/officeDocument/2006/relationships/slideLayout" Target="../slideLayouts/slideLayout2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tags" Target="../tags/tag101.xml"/><Relationship Id="rId14" Type="http://schemas.openxmlformats.org/officeDocument/2006/relationships/tags" Target="../tags/tag100.xml"/><Relationship Id="rId13" Type="http://schemas.openxmlformats.org/officeDocument/2006/relationships/tags" Target="../tags/tag99.xml"/><Relationship Id="rId12" Type="http://schemas.openxmlformats.org/officeDocument/2006/relationships/tags" Target="../tags/tag98.xml"/><Relationship Id="rId11" Type="http://schemas.openxmlformats.org/officeDocument/2006/relationships/tags" Target="../tags/tag97.xml"/><Relationship Id="rId10" Type="http://schemas.openxmlformats.org/officeDocument/2006/relationships/image" Target="../media/image6.png"/><Relationship Id="rId1" Type="http://schemas.openxmlformats.org/officeDocument/2006/relationships/tags" Target="../tags/tag9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111.xml"/><Relationship Id="rId8" Type="http://schemas.openxmlformats.org/officeDocument/2006/relationships/tags" Target="../tags/tag110.xml"/><Relationship Id="rId7" Type="http://schemas.openxmlformats.org/officeDocument/2006/relationships/image" Target="../media/image23.png"/><Relationship Id="rId6" Type="http://schemas.openxmlformats.org/officeDocument/2006/relationships/tags" Target="../tags/tag109.xml"/><Relationship Id="rId5" Type="http://schemas.openxmlformats.org/officeDocument/2006/relationships/tags" Target="../tags/tag108.xml"/><Relationship Id="rId4" Type="http://schemas.openxmlformats.org/officeDocument/2006/relationships/image" Target="../media/image22.png"/><Relationship Id="rId3" Type="http://schemas.openxmlformats.org/officeDocument/2006/relationships/tags" Target="../tags/tag107.xml"/><Relationship Id="rId2" Type="http://schemas.openxmlformats.org/officeDocument/2006/relationships/tags" Target="../tags/tag106.xml"/><Relationship Id="rId17" Type="http://schemas.openxmlformats.org/officeDocument/2006/relationships/slideLayout" Target="../slideLayouts/slideLayout2.xml"/><Relationship Id="rId16" Type="http://schemas.openxmlformats.org/officeDocument/2006/relationships/tags" Target="../tags/tag118.xml"/><Relationship Id="rId15" Type="http://schemas.openxmlformats.org/officeDocument/2006/relationships/tags" Target="../tags/tag117.xml"/><Relationship Id="rId14" Type="http://schemas.openxmlformats.org/officeDocument/2006/relationships/tags" Target="../tags/tag116.xml"/><Relationship Id="rId13" Type="http://schemas.openxmlformats.org/officeDocument/2006/relationships/tags" Target="../tags/tag115.xml"/><Relationship Id="rId12" Type="http://schemas.openxmlformats.org/officeDocument/2006/relationships/tags" Target="../tags/tag114.xml"/><Relationship Id="rId11" Type="http://schemas.openxmlformats.org/officeDocument/2006/relationships/tags" Target="../tags/tag113.xml"/><Relationship Id="rId10" Type="http://schemas.openxmlformats.org/officeDocument/2006/relationships/tags" Target="../tags/tag112.xml"/><Relationship Id="rId1" Type="http://schemas.openxmlformats.org/officeDocument/2006/relationships/tags" Target="../tags/tag105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image" Target="../media/image24.png"/><Relationship Id="rId1" Type="http://schemas.openxmlformats.org/officeDocument/2006/relationships/tags" Target="../tags/tag11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24.xml"/><Relationship Id="rId1" Type="http://schemas.openxmlformats.org/officeDocument/2006/relationships/tags" Target="../tags/tag1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-8255" y="1915795"/>
            <a:ext cx="12202160" cy="2974975"/>
          </a:xfrm>
          <a:prstGeom prst="rect">
            <a:avLst/>
          </a:prstGeom>
          <a:solidFill>
            <a:srgbClr val="00B0F0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0" y="2421890"/>
            <a:ext cx="12192635" cy="178371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6600">
                <a:solidFill>
                  <a:schemeClr val="bg1"/>
                </a:solidFill>
                <a:latin typeface="Yuanti SC Regular" panose="02010600040101010101" charset="-122"/>
                <a:ea typeface="Yuanti SC Regular" panose="02010600040101010101" charset="-122"/>
              </a:rPr>
              <a:t>智能校徽系统使用说明</a:t>
            </a:r>
            <a:endParaRPr lang="zh-CN" altLang="en-US" sz="6600">
              <a:solidFill>
                <a:schemeClr val="bg1"/>
              </a:solidFill>
              <a:latin typeface="Yuanti SC Regular" panose="02010600040101010101" charset="-122"/>
              <a:ea typeface="Yuanti SC Regular" panose="02010600040101010101" charset="-122"/>
            </a:endParaRPr>
          </a:p>
          <a:p>
            <a:pPr algn="ctr"/>
            <a:r>
              <a:rPr lang="zh-CN" altLang="en-US" sz="4400">
                <a:solidFill>
                  <a:schemeClr val="bg1"/>
                </a:solidFill>
                <a:latin typeface="Yuanti SC Regular" panose="02010600040101010101" charset="-122"/>
                <a:ea typeface="Yuanti SC Regular" panose="02010600040101010101" charset="-122"/>
              </a:rPr>
              <a:t>（</a:t>
            </a:r>
            <a:r>
              <a:rPr lang="zh-CN" altLang="en-US" sz="4400">
                <a:solidFill>
                  <a:schemeClr val="bg1"/>
                </a:solidFill>
                <a:latin typeface="Yuanti SC Regular" panose="02010600040101010101" charset="-122"/>
                <a:ea typeface="Yuanti SC Regular" panose="02010600040101010101" charset="-122"/>
              </a:rPr>
              <a:t>家长端）</a:t>
            </a:r>
            <a:endParaRPr lang="zh-CN" altLang="en-US" sz="4400">
              <a:solidFill>
                <a:schemeClr val="bg1"/>
              </a:solidFill>
              <a:latin typeface="Yuanti SC Regular" panose="02010600040101010101" charset="-122"/>
              <a:ea typeface="Yuanti SC Regular" panose="02010600040101010101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3995" y="317500"/>
            <a:ext cx="371983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xxxxxxxx</a:t>
            </a:r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小学</a:t>
            </a:r>
            <a:endParaRPr lang="zh-CN" altLang="en-US" sz="24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" name="组合 16"/>
          <p:cNvGrpSpPr/>
          <p:nvPr/>
        </p:nvGrpSpPr>
        <p:grpSpPr>
          <a:xfrm>
            <a:off x="3557905" y="2985770"/>
            <a:ext cx="2082800" cy="3634740"/>
            <a:chOff x="4588" y="3398"/>
            <a:chExt cx="3928" cy="6855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4588" y="3398"/>
              <a:ext cx="3928" cy="6855"/>
            </a:xfrm>
            <a:prstGeom prst="rect">
              <a:avLst/>
            </a:prstGeom>
          </p:spPr>
        </p:pic>
        <p:sp>
          <p:nvSpPr>
            <p:cNvPr id="16" name="文本框 15"/>
            <p:cNvSpPr txBox="1"/>
            <p:nvPr>
              <p:custDataLst>
                <p:tags r:id="rId3"/>
              </p:custDataLst>
            </p:nvPr>
          </p:nvSpPr>
          <p:spPr>
            <a:xfrm>
              <a:off x="5370" y="6749"/>
              <a:ext cx="1148" cy="110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1600">
                  <a:highlight>
                    <a:srgbClr val="FFFF00"/>
                  </a:highlight>
                  <a:latin typeface="Yuanti SC Regular" panose="02010600040101010101" charset="-122"/>
                  <a:ea typeface="Yuanti SC Regular" panose="02010600040101010101" charset="-122"/>
                  <a:cs typeface="Yuanti SC Regular" panose="02010600040101010101" charset="-122"/>
                  <a:sym typeface="+mn-ea"/>
                </a:rPr>
                <a:t>照片</a:t>
              </a:r>
              <a:endParaRPr lang="zh-CN" altLang="en-US" sz="1600">
                <a:highlight>
                  <a:srgbClr val="FFFF00"/>
                </a:highlight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  <a:sym typeface="+mn-ea"/>
              </a:endParaRPr>
            </a:p>
          </p:txBody>
        </p:sp>
        <p:sp>
          <p:nvSpPr>
            <p:cNvPr id="18" name="文本框 17"/>
            <p:cNvSpPr txBox="1"/>
            <p:nvPr>
              <p:custDataLst>
                <p:tags r:id="rId4"/>
              </p:custDataLst>
            </p:nvPr>
          </p:nvSpPr>
          <p:spPr>
            <a:xfrm>
              <a:off x="6518" y="6749"/>
              <a:ext cx="1149" cy="110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 sz="1600">
                  <a:highlight>
                    <a:srgbClr val="FFFF00"/>
                  </a:highlight>
                  <a:latin typeface="Yuanti SC Regular" panose="02010600040101010101" charset="-122"/>
                  <a:ea typeface="Yuanti SC Regular" panose="02010600040101010101" charset="-122"/>
                  <a:cs typeface="Yuanti SC Regular" panose="02010600040101010101" charset="-122"/>
                  <a:sym typeface="+mn-ea"/>
                </a:rPr>
                <a:t>视频</a:t>
              </a:r>
              <a:endParaRPr lang="zh-CN" altLang="en-US" sz="1600">
                <a:highlight>
                  <a:srgbClr val="FFFF00"/>
                </a:highlight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  <a:sym typeface="+mn-ea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187960" y="1336675"/>
            <a:ext cx="2731770" cy="17951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矩形 11"/>
          <p:cNvSpPr/>
          <p:nvPr>
            <p:custDataLst>
              <p:tags r:id="rId5"/>
            </p:custDataLst>
          </p:nvPr>
        </p:nvSpPr>
        <p:spPr>
          <a:xfrm>
            <a:off x="3187065" y="1336675"/>
            <a:ext cx="2731770" cy="17951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矩形 12"/>
          <p:cNvSpPr/>
          <p:nvPr>
            <p:custDataLst>
              <p:tags r:id="rId6"/>
            </p:custDataLst>
          </p:nvPr>
        </p:nvSpPr>
        <p:spPr>
          <a:xfrm>
            <a:off x="6186170" y="1336675"/>
            <a:ext cx="2731770" cy="17951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矩形 13"/>
          <p:cNvSpPr/>
          <p:nvPr>
            <p:custDataLst>
              <p:tags r:id="rId7"/>
            </p:custDataLst>
          </p:nvPr>
        </p:nvSpPr>
        <p:spPr>
          <a:xfrm>
            <a:off x="9185275" y="1336675"/>
            <a:ext cx="2731770" cy="179514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矩形 3"/>
          <p:cNvSpPr/>
          <p:nvPr>
            <p:custDataLst>
              <p:tags r:id="rId8"/>
            </p:custDataLst>
          </p:nvPr>
        </p:nvSpPr>
        <p:spPr>
          <a:xfrm>
            <a:off x="0" y="206375"/>
            <a:ext cx="5845175" cy="682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17195" y="300990"/>
            <a:ext cx="43834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olidFill>
                  <a:srgbClr val="FFFF00"/>
                </a:solidFill>
                <a:latin typeface="Yuanti SC Bold" panose="02010600040101010101" charset="-122"/>
                <a:ea typeface="Yuanti SC Bold" panose="02010600040101010101" charset="-122"/>
              </a:rPr>
              <a:t>关于校徽的具体作用：</a:t>
            </a:r>
            <a:endParaRPr lang="zh-CN" altLang="en-US" sz="2800" b="1">
              <a:solidFill>
                <a:srgbClr val="FFFF00"/>
              </a:solidFill>
              <a:latin typeface="Yuanti SC Bold" panose="02010600040101010101" charset="-122"/>
              <a:ea typeface="Yuanti SC Bold" panose="02010600040101010101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9342755" y="1378585"/>
            <a:ext cx="256032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4</a:t>
            </a:r>
            <a:r>
              <a:rPr lang="zh-CN" altLang="en-US" sz="2800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、</a:t>
            </a:r>
            <a:r>
              <a:rPr lang="zh-CN" altLang="en-US" sz="2800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考勤播报：</a:t>
            </a:r>
            <a:endParaRPr lang="zh-CN" altLang="en-US" sz="2800"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  <a:p>
            <a:r>
              <a:rPr lang="en-US" altLang="zh-CN" sz="1600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     </a:t>
            </a:r>
            <a:endParaRPr lang="en-US" altLang="zh-CN" sz="1600"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  <a:p>
            <a:r>
              <a:rPr lang="en-US" altLang="zh-CN" sz="1600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       </a:t>
            </a:r>
            <a:r>
              <a:rPr lang="zh-CN" altLang="en-US" sz="1600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各班级放学，校门口展示正在出校门的班级，并语音播报，便于家长接学生。</a:t>
            </a:r>
            <a:endParaRPr lang="zh-CN" altLang="en-US" sz="1600"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372485" y="1378585"/>
            <a:ext cx="2560320" cy="17532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2</a:t>
            </a:r>
            <a:r>
              <a:rPr lang="zh-CN" altLang="en-US" sz="28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、校园安全：</a:t>
            </a:r>
            <a:endParaRPr lang="zh-CN" altLang="en-US" sz="28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  <a:p>
            <a:endParaRPr lang="zh-CN" altLang="en-US" sz="16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  <a:p>
            <a:r>
              <a:rPr lang="en-US" altLang="zh-CN" sz="16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       </a:t>
            </a:r>
            <a:r>
              <a:rPr lang="zh-CN" altLang="en-US" sz="16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孩子每日的出入校的考勤信息会</a:t>
            </a:r>
            <a:r>
              <a:rPr lang="zh-CN" altLang="en-US" sz="16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实时推送给家庭组中所有家长（包括现场</a:t>
            </a:r>
            <a:r>
              <a:rPr lang="zh-CN" altLang="en-US" sz="16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照片和小视频）</a:t>
            </a:r>
            <a:endParaRPr lang="zh-CN" altLang="en-US" sz="16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1625" y="1378585"/>
            <a:ext cx="2560320" cy="15068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1</a:t>
            </a:r>
            <a:r>
              <a:rPr lang="zh-CN" altLang="en-US" sz="28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、仪容仪表：</a:t>
            </a:r>
            <a:endParaRPr lang="zh-CN" altLang="en-US" sz="28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  <a:p>
            <a:r>
              <a:rPr lang="en-US" altLang="zh-CN" sz="16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   </a:t>
            </a:r>
            <a:endParaRPr lang="en-US" altLang="zh-CN" sz="16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  <a:p>
            <a:r>
              <a:rPr lang="en-US" altLang="zh-CN" sz="16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       </a:t>
            </a:r>
            <a:r>
              <a:rPr lang="zh-CN" altLang="en-US" sz="16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孩子的定制校徽代表孩子的身份形象，可供使用至小学毕业。</a:t>
            </a:r>
            <a:endParaRPr lang="zh-CN" altLang="en-US" sz="16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6271895" y="1378585"/>
            <a:ext cx="2637790" cy="17221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8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3</a:t>
            </a:r>
            <a:r>
              <a:rPr lang="zh-CN" altLang="en-US" sz="28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、家校通讯：</a:t>
            </a:r>
            <a:endParaRPr lang="zh-CN" altLang="en-US" sz="28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  <a:p>
            <a:endParaRPr lang="zh-CN" altLang="en-US" sz="14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  <a:p>
            <a:r>
              <a:rPr lang="en-US" altLang="zh-CN" sz="16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      </a:t>
            </a:r>
            <a:r>
              <a:rPr lang="zh-CN" altLang="en-US" sz="16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孩子可通过智能校徽在学校安装的电子班牌上打电话</a:t>
            </a:r>
            <a:r>
              <a:rPr lang="zh-CN" altLang="en-US" sz="16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给家长，轻松实现在校与家长的语音通话留言等。</a:t>
            </a:r>
            <a:endParaRPr lang="zh-CN" altLang="en-US" sz="16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lum bright="12000" contrast="6000"/>
          </a:blip>
          <a:stretch>
            <a:fillRect/>
          </a:stretch>
        </p:blipFill>
        <p:spPr>
          <a:xfrm>
            <a:off x="6232525" y="3408680"/>
            <a:ext cx="2555875" cy="3040380"/>
          </a:xfrm>
          <a:prstGeom prst="rect">
            <a:avLst/>
          </a:prstGeom>
        </p:spPr>
      </p:pic>
      <p:pic>
        <p:nvPicPr>
          <p:cNvPr id="24" name="图片 23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410210" y="3725545"/>
            <a:ext cx="1911350" cy="25273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/>
          <a:stretch>
            <a:fillRect/>
          </a:stretch>
        </p:blipFill>
        <p:spPr>
          <a:xfrm>
            <a:off x="9395460" y="3886835"/>
            <a:ext cx="2228850" cy="58801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框 4"/>
          <p:cNvSpPr txBox="1"/>
          <p:nvPr>
            <p:custDataLst>
              <p:tags r:id="rId1"/>
            </p:custDataLst>
          </p:nvPr>
        </p:nvSpPr>
        <p:spPr>
          <a:xfrm>
            <a:off x="417195" y="300990"/>
            <a:ext cx="4383405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 b="1">
                <a:solidFill>
                  <a:srgbClr val="FF0000"/>
                </a:solidFill>
                <a:latin typeface="Yuanti SC Bold" panose="02010600040101010101" charset="-122"/>
                <a:ea typeface="Yuanti SC Bold" panose="02010600040101010101" charset="-122"/>
              </a:rPr>
              <a:t>照片</a:t>
            </a:r>
            <a:r>
              <a:rPr lang="zh-CN" altLang="en-US" sz="2800" b="1">
                <a:solidFill>
                  <a:srgbClr val="FF0000"/>
                </a:solidFill>
                <a:latin typeface="Yuanti SC Bold" panose="02010600040101010101" charset="-122"/>
                <a:ea typeface="Yuanti SC Bold" panose="02010600040101010101" charset="-122"/>
              </a:rPr>
              <a:t>要求：</a:t>
            </a:r>
            <a:endParaRPr lang="zh-CN" altLang="en-US" sz="2800" b="1">
              <a:solidFill>
                <a:srgbClr val="FF0000"/>
              </a:solidFill>
              <a:latin typeface="Yuanti SC Bold" panose="02010600040101010101" charset="-122"/>
              <a:ea typeface="Yuanti SC Bold" panose="0201060004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1422400" y="1853565"/>
            <a:ext cx="9721215" cy="26765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Yuanti SC Bold" panose="02010600040101010101" charset="-122"/>
                <a:ea typeface="Yuanti SC Bold" panose="02010600040101010101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Yuanti SC Bold" panose="02010600040101010101" charset="-122"/>
                <a:ea typeface="Yuanti SC Bold" panose="02010600040101010101" charset="-122"/>
              </a:rPr>
              <a:t>、一寸照片</a:t>
            </a:r>
            <a:endParaRPr lang="zh-CN" altLang="en-US" sz="2800" b="1">
              <a:solidFill>
                <a:srgbClr val="FF0000"/>
              </a:solidFill>
              <a:latin typeface="Yuanti SC Bold" panose="02010600040101010101" charset="-122"/>
              <a:ea typeface="Yuanti SC Bold" panose="0201060004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Yuanti SC Bold" panose="02010600040101010101" charset="-122"/>
                <a:ea typeface="Yuanti SC Bold" panose="02010600040101010101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Yuanti SC Bold" panose="02010600040101010101" charset="-122"/>
                <a:ea typeface="Yuanti SC Bold" panose="02010600040101010101" charset="-122"/>
              </a:rPr>
              <a:t>、蓝底</a:t>
            </a:r>
            <a:endParaRPr lang="zh-CN" altLang="en-US" sz="2800" b="1">
              <a:solidFill>
                <a:srgbClr val="FF0000"/>
              </a:solidFill>
              <a:latin typeface="Yuanti SC Bold" panose="02010600040101010101" charset="-122"/>
              <a:ea typeface="Yuanti SC Bold" panose="0201060004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Yuanti SC Bold" panose="02010600040101010101" charset="-122"/>
                <a:ea typeface="Yuanti SC Bold" panose="02010600040101010101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Yuanti SC Bold" panose="02010600040101010101" charset="-122"/>
                <a:ea typeface="Yuanti SC Bold" panose="02010600040101010101" charset="-122"/>
              </a:rPr>
              <a:t>、请不要上传截图、生活照片、艺术照片、其他底色照片</a:t>
            </a:r>
            <a:endParaRPr lang="zh-CN" altLang="en-US" sz="2800" b="1">
              <a:solidFill>
                <a:srgbClr val="FF0000"/>
              </a:solidFill>
              <a:latin typeface="Yuanti SC Bold" panose="02010600040101010101" charset="-122"/>
              <a:ea typeface="Yuanti SC Bold" panose="02010600040101010101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FF0000"/>
                </a:solidFill>
                <a:latin typeface="Yuanti SC Bold" panose="02010600040101010101" charset="-122"/>
                <a:ea typeface="Yuanti SC Bold" panose="02010600040101010101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Yuanti SC Bold" panose="02010600040101010101" charset="-122"/>
                <a:ea typeface="Yuanti SC Bold" panose="02010600040101010101" charset="-122"/>
              </a:rPr>
              <a:t>、若下单多个订单，每个订单照片均要按要求</a:t>
            </a:r>
            <a:r>
              <a:rPr lang="zh-CN" altLang="en-US" sz="2800" b="1">
                <a:solidFill>
                  <a:srgbClr val="FF0000"/>
                </a:solidFill>
                <a:latin typeface="Yuanti SC Bold" panose="02010600040101010101" charset="-122"/>
                <a:ea typeface="Yuanti SC Bold" panose="02010600040101010101" charset="-122"/>
              </a:rPr>
              <a:t>上传</a:t>
            </a:r>
            <a:endParaRPr lang="zh-CN" altLang="en-US" sz="2800" b="1">
              <a:solidFill>
                <a:srgbClr val="FF0000"/>
              </a:solidFill>
              <a:latin typeface="Yuanti SC Bold" panose="02010600040101010101" charset="-122"/>
              <a:ea typeface="Yuanti SC Bold" panose="0201060004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417195" y="317500"/>
            <a:ext cx="54387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校徽订单查询</a:t>
            </a:r>
            <a:endParaRPr lang="zh-CN" altLang="en-US" sz="24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206375"/>
            <a:ext cx="316230" cy="682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rot="0">
            <a:off x="1838325" y="2042795"/>
            <a:ext cx="2265680" cy="4269740"/>
            <a:chOff x="2357" y="901"/>
            <a:chExt cx="4740" cy="8932"/>
          </a:xfrm>
        </p:grpSpPr>
        <p:pic>
          <p:nvPicPr>
            <p:cNvPr id="6" name="图片 5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2357" y="901"/>
              <a:ext cx="4740" cy="8932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矩形 8"/>
            <p:cNvSpPr/>
            <p:nvPr>
              <p:custDataLst>
                <p:tags r:id="rId5"/>
              </p:custDataLst>
            </p:nvPr>
          </p:nvSpPr>
          <p:spPr>
            <a:xfrm>
              <a:off x="3668" y="1001"/>
              <a:ext cx="1630" cy="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0" name="图片 9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4" t="17667" r="33056" b="18000"/>
          <a:stretch>
            <a:fillRect/>
          </a:stretch>
        </p:blipFill>
        <p:spPr>
          <a:xfrm>
            <a:off x="1538605" y="1694180"/>
            <a:ext cx="2832100" cy="4979670"/>
          </a:xfrm>
          <a:prstGeom prst="rect">
            <a:avLst/>
          </a:prstGeom>
        </p:spPr>
      </p:pic>
      <p:sp>
        <p:nvSpPr>
          <p:cNvPr id="14" name="矩形 13"/>
          <p:cNvSpPr/>
          <p:nvPr>
            <p:custDataLst>
              <p:tags r:id="rId8"/>
            </p:custDataLst>
          </p:nvPr>
        </p:nvSpPr>
        <p:spPr>
          <a:xfrm>
            <a:off x="1538605" y="2649855"/>
            <a:ext cx="2832735" cy="143637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>
            <p:custDataLst>
              <p:tags r:id="rId9"/>
            </p:custDataLst>
          </p:nvPr>
        </p:nvSpPr>
        <p:spPr>
          <a:xfrm>
            <a:off x="576580" y="3052445"/>
            <a:ext cx="789940" cy="61277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0"/>
            </p:custDataLst>
          </p:nvPr>
        </p:nvSpPr>
        <p:spPr>
          <a:xfrm>
            <a:off x="1538605" y="1440180"/>
            <a:ext cx="293814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进入小程序</a:t>
            </a:r>
            <a:endParaRPr lang="zh-CN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tretch>
            <a:fillRect/>
          </a:stretch>
        </p:blipFill>
        <p:spPr>
          <a:xfrm>
            <a:off x="5449570" y="2070100"/>
            <a:ext cx="2079625" cy="449897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>
            <p:custDataLst>
              <p:tags r:id="rId13"/>
            </p:custDataLst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4" t="17667" r="33056" b="18000"/>
          <a:stretch>
            <a:fillRect/>
          </a:stretch>
        </p:blipFill>
        <p:spPr>
          <a:xfrm>
            <a:off x="5107305" y="1694180"/>
            <a:ext cx="2832100" cy="4979670"/>
          </a:xfrm>
          <a:prstGeom prst="rect">
            <a:avLst/>
          </a:prstGeom>
        </p:spPr>
      </p:pic>
      <p:sp>
        <p:nvSpPr>
          <p:cNvPr id="25" name="矩形 24"/>
          <p:cNvSpPr/>
          <p:nvPr>
            <p:custDataLst>
              <p:tags r:id="rId14"/>
            </p:custDataLst>
          </p:nvPr>
        </p:nvSpPr>
        <p:spPr>
          <a:xfrm>
            <a:off x="6314440" y="3394075"/>
            <a:ext cx="435610" cy="16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右箭头 25"/>
          <p:cNvSpPr/>
          <p:nvPr>
            <p:custDataLst>
              <p:tags r:id="rId15"/>
            </p:custDataLst>
          </p:nvPr>
        </p:nvSpPr>
        <p:spPr>
          <a:xfrm>
            <a:off x="5524500" y="2417445"/>
            <a:ext cx="789940" cy="61277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16"/>
            </p:custDataLst>
          </p:nvPr>
        </p:nvSpPr>
        <p:spPr>
          <a:xfrm>
            <a:off x="5840095" y="2333625"/>
            <a:ext cx="909955" cy="1104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矩形 1"/>
          <p:cNvSpPr/>
          <p:nvPr>
            <p:custDataLst>
              <p:tags r:id="rId17"/>
            </p:custDataLst>
          </p:nvPr>
        </p:nvSpPr>
        <p:spPr>
          <a:xfrm>
            <a:off x="6541135" y="2444115"/>
            <a:ext cx="811530" cy="46101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>
            <p:custDataLst>
              <p:tags r:id="rId18"/>
            </p:custDataLst>
          </p:nvPr>
        </p:nvSpPr>
        <p:spPr>
          <a:xfrm>
            <a:off x="6127750" y="3094355"/>
            <a:ext cx="167005" cy="1631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8298180" y="1694180"/>
            <a:ext cx="2832100" cy="4979670"/>
            <a:chOff x="13068" y="2668"/>
            <a:chExt cx="4460" cy="7842"/>
          </a:xfrm>
        </p:grpSpPr>
        <p:pic>
          <p:nvPicPr>
            <p:cNvPr id="3" name="图片 2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0"/>
            <a:stretch>
              <a:fillRect/>
            </a:stretch>
          </p:blipFill>
          <p:spPr>
            <a:xfrm>
              <a:off x="13662" y="3213"/>
              <a:ext cx="3273" cy="7083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44" t="17667" r="33056" b="18000"/>
            <a:stretch>
              <a:fillRect/>
            </a:stretch>
          </p:blipFill>
          <p:spPr>
            <a:xfrm>
              <a:off x="13068" y="2668"/>
              <a:ext cx="4460" cy="7842"/>
            </a:xfrm>
            <a:prstGeom prst="rect">
              <a:avLst/>
            </a:prstGeom>
          </p:spPr>
        </p:pic>
        <p:sp>
          <p:nvSpPr>
            <p:cNvPr id="4" name="矩形 3"/>
            <p:cNvSpPr/>
            <p:nvPr>
              <p:custDataLst>
                <p:tags r:id="rId22"/>
              </p:custDataLst>
            </p:nvPr>
          </p:nvSpPr>
          <p:spPr>
            <a:xfrm>
              <a:off x="13068" y="4992"/>
              <a:ext cx="4461" cy="1738"/>
            </a:xfrm>
            <a:prstGeom prst="rect">
              <a:avLst/>
            </a:prstGeom>
            <a:noFill/>
            <a:ln w="57150">
              <a:solidFill>
                <a:srgbClr val="FF0000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9" name="矩形 28"/>
            <p:cNvSpPr/>
            <p:nvPr>
              <p:custDataLst>
                <p:tags r:id="rId23"/>
              </p:custDataLst>
            </p:nvPr>
          </p:nvSpPr>
          <p:spPr>
            <a:xfrm>
              <a:off x="14801" y="4125"/>
              <a:ext cx="263" cy="1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>
              <p:custDataLst>
                <p:tags r:id="rId24"/>
              </p:custDataLst>
            </p:nvPr>
          </p:nvSpPr>
          <p:spPr>
            <a:xfrm>
              <a:off x="15337" y="5509"/>
              <a:ext cx="263" cy="1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>
              <p:custDataLst>
                <p:tags r:id="rId25"/>
              </p:custDataLst>
            </p:nvPr>
          </p:nvSpPr>
          <p:spPr>
            <a:xfrm>
              <a:off x="13931" y="5603"/>
              <a:ext cx="497" cy="5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>
              <p:custDataLst>
                <p:tags r:id="rId26"/>
              </p:custDataLst>
            </p:nvPr>
          </p:nvSpPr>
          <p:spPr>
            <a:xfrm>
              <a:off x="15213" y="5918"/>
              <a:ext cx="262" cy="2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27"/>
              </p:custDataLst>
            </p:nvPr>
          </p:nvSpPr>
          <p:spPr>
            <a:xfrm>
              <a:off x="14652" y="4575"/>
              <a:ext cx="686" cy="25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>
              <p:custDataLst>
                <p:tags r:id="rId28"/>
              </p:custDataLst>
            </p:nvPr>
          </p:nvSpPr>
          <p:spPr>
            <a:xfrm>
              <a:off x="16285" y="6889"/>
              <a:ext cx="498" cy="8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0" name="矩形 29"/>
            <p:cNvSpPr/>
            <p:nvPr>
              <p:custDataLst>
                <p:tags r:id="rId29"/>
              </p:custDataLst>
            </p:nvPr>
          </p:nvSpPr>
          <p:spPr>
            <a:xfrm>
              <a:off x="15458" y="5772"/>
              <a:ext cx="263" cy="1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>
              <p:custDataLst>
                <p:tags r:id="rId30"/>
              </p:custDataLst>
            </p:nvPr>
          </p:nvSpPr>
          <p:spPr>
            <a:xfrm>
              <a:off x="14652" y="8520"/>
              <a:ext cx="1086" cy="2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32" name="矩形 31"/>
            <p:cNvSpPr/>
            <p:nvPr>
              <p:custDataLst>
                <p:tags r:id="rId31"/>
              </p:custDataLst>
            </p:nvPr>
          </p:nvSpPr>
          <p:spPr>
            <a:xfrm>
              <a:off x="14652" y="9203"/>
              <a:ext cx="1086" cy="2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34" name="文本框 33"/>
          <p:cNvSpPr txBox="1"/>
          <p:nvPr>
            <p:custDataLst>
              <p:tags r:id="rId32"/>
            </p:custDataLst>
          </p:nvPr>
        </p:nvSpPr>
        <p:spPr>
          <a:xfrm>
            <a:off x="4865370" y="1278890"/>
            <a:ext cx="29381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点击【办理订单】</a:t>
            </a:r>
            <a:endParaRPr lang="zh-CN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  <a:p>
            <a:pPr algn="ctr"/>
            <a:r>
              <a:rPr lang="en-US" alt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-</a:t>
            </a:r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【订单</a:t>
            </a:r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详情】</a:t>
            </a:r>
            <a:endParaRPr lang="zh-CN" altLang="en-US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35" name="矩形 34"/>
          <p:cNvSpPr/>
          <p:nvPr>
            <p:custDataLst>
              <p:tags r:id="rId33"/>
            </p:custDataLst>
          </p:nvPr>
        </p:nvSpPr>
        <p:spPr>
          <a:xfrm>
            <a:off x="6967220" y="3425190"/>
            <a:ext cx="811530" cy="46101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8337550" y="1405255"/>
            <a:ext cx="293814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查看详细</a:t>
            </a:r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内容</a:t>
            </a:r>
            <a:endParaRPr lang="zh-CN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417195" y="317500"/>
            <a:ext cx="54387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修改校徽内容：班级、学号、</a:t>
            </a:r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照片</a:t>
            </a:r>
            <a:endParaRPr lang="zh-CN" altLang="en-US" sz="24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206375"/>
            <a:ext cx="316230" cy="682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"/>
            </p:custDataLst>
          </p:nvPr>
        </p:nvSpPr>
        <p:spPr>
          <a:xfrm>
            <a:off x="4983480" y="441960"/>
            <a:ext cx="659701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（未制作前可修改校徽内容，制作后无法修改）</a:t>
            </a:r>
            <a:endParaRPr lang="zh-CN" altLang="en-US" sz="1600">
              <a:solidFill>
                <a:schemeClr val="tx1"/>
              </a:solidFill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grpSp>
        <p:nvGrpSpPr>
          <p:cNvPr id="5" name="组合 4"/>
          <p:cNvGrpSpPr/>
          <p:nvPr/>
        </p:nvGrpSpPr>
        <p:grpSpPr>
          <a:xfrm rot="0">
            <a:off x="1419225" y="2310130"/>
            <a:ext cx="2265680" cy="4269740"/>
            <a:chOff x="2357" y="901"/>
            <a:chExt cx="4740" cy="8932"/>
          </a:xfrm>
        </p:grpSpPr>
        <p:pic>
          <p:nvPicPr>
            <p:cNvPr id="6" name="图片 5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357" y="901"/>
              <a:ext cx="4740" cy="8932"/>
            </a:xfrm>
            <a:prstGeom prst="rect">
              <a:avLst/>
            </a:prstGeom>
            <a:ln>
              <a:noFill/>
            </a:ln>
          </p:spPr>
        </p:pic>
        <p:sp>
          <p:nvSpPr>
            <p:cNvPr id="9" name="矩形 8"/>
            <p:cNvSpPr/>
            <p:nvPr>
              <p:custDataLst>
                <p:tags r:id="rId6"/>
              </p:custDataLst>
            </p:nvPr>
          </p:nvSpPr>
          <p:spPr>
            <a:xfrm>
              <a:off x="3668" y="1001"/>
              <a:ext cx="1630" cy="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4" t="17667" r="33056" b="18000"/>
          <a:stretch>
            <a:fillRect/>
          </a:stretch>
        </p:blipFill>
        <p:spPr>
          <a:xfrm>
            <a:off x="1119505" y="1961515"/>
            <a:ext cx="2832100" cy="4979670"/>
          </a:xfrm>
          <a:prstGeom prst="rect">
            <a:avLst/>
          </a:prstGeom>
        </p:spPr>
      </p:pic>
      <p:sp>
        <p:nvSpPr>
          <p:cNvPr id="14" name="矩形 13"/>
          <p:cNvSpPr/>
          <p:nvPr>
            <p:custDataLst>
              <p:tags r:id="rId9"/>
            </p:custDataLst>
          </p:nvPr>
        </p:nvSpPr>
        <p:spPr>
          <a:xfrm>
            <a:off x="1246505" y="2917190"/>
            <a:ext cx="2579370" cy="143637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>
            <p:custDataLst>
              <p:tags r:id="rId10"/>
            </p:custDataLst>
          </p:nvPr>
        </p:nvSpPr>
        <p:spPr>
          <a:xfrm>
            <a:off x="329565" y="3319780"/>
            <a:ext cx="789940" cy="61277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1"/>
            </p:custDataLst>
          </p:nvPr>
        </p:nvSpPr>
        <p:spPr>
          <a:xfrm>
            <a:off x="1419860" y="1594485"/>
            <a:ext cx="2265045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进入小程序，</a:t>
            </a:r>
            <a:endParaRPr lang="zh-CN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  <a:p>
            <a:pPr algn="ctr"/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点击红框</a:t>
            </a:r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内容</a:t>
            </a:r>
            <a:endParaRPr lang="zh-CN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597900" y="2265680"/>
            <a:ext cx="2078990" cy="449770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>
            <p:custDataLst>
              <p:tags r:id="rId14"/>
            </p:custDataLst>
          </p:nvPr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4" t="17667" r="33056" b="18000"/>
          <a:stretch>
            <a:fillRect/>
          </a:stretch>
        </p:blipFill>
        <p:spPr>
          <a:xfrm>
            <a:off x="8255635" y="1919605"/>
            <a:ext cx="2832100" cy="497967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15"/>
            </p:custDataLst>
          </p:nvPr>
        </p:nvSpPr>
        <p:spPr>
          <a:xfrm>
            <a:off x="4360545" y="1551305"/>
            <a:ext cx="324993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点击【</a:t>
            </a:r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办理订单】</a:t>
            </a:r>
            <a:endParaRPr lang="zh-CN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  <a:p>
            <a:pPr algn="ctr"/>
            <a:r>
              <a:rPr lang="en-US" alt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-</a:t>
            </a:r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【修改</a:t>
            </a:r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信息】</a:t>
            </a:r>
            <a:endParaRPr lang="zh-CN" altLang="en-US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21" name="文本框 20"/>
          <p:cNvSpPr txBox="1"/>
          <p:nvPr>
            <p:custDataLst>
              <p:tags r:id="rId16"/>
            </p:custDataLst>
          </p:nvPr>
        </p:nvSpPr>
        <p:spPr>
          <a:xfrm>
            <a:off x="8597265" y="1435100"/>
            <a:ext cx="207962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修改内容并</a:t>
            </a:r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保存</a:t>
            </a:r>
            <a:endParaRPr lang="zh-CN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grpSp>
        <p:nvGrpSpPr>
          <p:cNvPr id="25" name="组合 24"/>
          <p:cNvGrpSpPr/>
          <p:nvPr/>
        </p:nvGrpSpPr>
        <p:grpSpPr>
          <a:xfrm rot="0">
            <a:off x="4466590" y="1961515"/>
            <a:ext cx="2832100" cy="4979670"/>
            <a:chOff x="6247" y="2488"/>
            <a:chExt cx="4460" cy="7842"/>
          </a:xfrm>
        </p:grpSpPr>
        <p:pic>
          <p:nvPicPr>
            <p:cNvPr id="15" name="图片 14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8"/>
            <a:stretch>
              <a:fillRect/>
            </a:stretch>
          </p:blipFill>
          <p:spPr>
            <a:xfrm>
              <a:off x="6786" y="3080"/>
              <a:ext cx="3275" cy="7085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944" t="17667" r="33056" b="18000"/>
            <a:stretch>
              <a:fillRect/>
            </a:stretch>
          </p:blipFill>
          <p:spPr>
            <a:xfrm>
              <a:off x="6247" y="2488"/>
              <a:ext cx="4460" cy="7842"/>
            </a:xfrm>
            <a:prstGeom prst="rect">
              <a:avLst/>
            </a:prstGeom>
          </p:spPr>
        </p:pic>
        <p:sp>
          <p:nvSpPr>
            <p:cNvPr id="22" name="矩形 21"/>
            <p:cNvSpPr/>
            <p:nvPr/>
          </p:nvSpPr>
          <p:spPr>
            <a:xfrm>
              <a:off x="7699" y="3475"/>
              <a:ext cx="1137" cy="2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>
              <p:custDataLst>
                <p:tags r:id="rId20"/>
              </p:custDataLst>
            </p:nvPr>
          </p:nvSpPr>
          <p:spPr>
            <a:xfrm>
              <a:off x="7869" y="4695"/>
              <a:ext cx="249" cy="25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>
              <p:custDataLst>
                <p:tags r:id="rId21"/>
              </p:custDataLst>
            </p:nvPr>
          </p:nvSpPr>
          <p:spPr>
            <a:xfrm>
              <a:off x="8146" y="5199"/>
              <a:ext cx="410" cy="20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26" name="矩形 25"/>
          <p:cNvSpPr/>
          <p:nvPr>
            <p:custDataLst>
              <p:tags r:id="rId22"/>
            </p:custDataLst>
          </p:nvPr>
        </p:nvSpPr>
        <p:spPr>
          <a:xfrm>
            <a:off x="5932805" y="2726055"/>
            <a:ext cx="926465" cy="36766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矩形 26"/>
          <p:cNvSpPr/>
          <p:nvPr>
            <p:custDataLst>
              <p:tags r:id="rId23"/>
            </p:custDataLst>
          </p:nvPr>
        </p:nvSpPr>
        <p:spPr>
          <a:xfrm>
            <a:off x="5496560" y="3761740"/>
            <a:ext cx="926465" cy="36766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8930005" y="5498465"/>
            <a:ext cx="331470" cy="404495"/>
          </a:xfrm>
          <a:prstGeom prst="rect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矩形 28"/>
          <p:cNvSpPr/>
          <p:nvPr>
            <p:custDataLst>
              <p:tags r:id="rId24"/>
            </p:custDataLst>
          </p:nvPr>
        </p:nvSpPr>
        <p:spPr>
          <a:xfrm>
            <a:off x="8979535" y="3028315"/>
            <a:ext cx="331470" cy="208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矩形 30"/>
          <p:cNvSpPr/>
          <p:nvPr>
            <p:custDataLst>
              <p:tags r:id="rId25"/>
            </p:custDataLst>
          </p:nvPr>
        </p:nvSpPr>
        <p:spPr>
          <a:xfrm>
            <a:off x="9070340" y="3683000"/>
            <a:ext cx="435610" cy="16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矩形 31"/>
          <p:cNvSpPr/>
          <p:nvPr>
            <p:custDataLst>
              <p:tags r:id="rId26"/>
            </p:custDataLst>
          </p:nvPr>
        </p:nvSpPr>
        <p:spPr>
          <a:xfrm>
            <a:off x="8845550" y="4353560"/>
            <a:ext cx="435610" cy="1638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右箭头 1"/>
          <p:cNvSpPr/>
          <p:nvPr>
            <p:custDataLst>
              <p:tags r:id="rId27"/>
            </p:custDataLst>
          </p:nvPr>
        </p:nvSpPr>
        <p:spPr>
          <a:xfrm>
            <a:off x="5096510" y="2415540"/>
            <a:ext cx="789940" cy="612775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>
            <p:custDataLst>
              <p:tags r:id="rId28"/>
            </p:custDataLst>
          </p:nvPr>
        </p:nvSpPr>
        <p:spPr>
          <a:xfrm>
            <a:off x="8382000" y="1778000"/>
            <a:ext cx="28314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>
                <a:solidFill>
                  <a:srgbClr val="FF0000"/>
                </a:solidFill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请根据页面要求提交照片</a:t>
            </a:r>
            <a:endParaRPr lang="zh-CN">
              <a:solidFill>
                <a:srgbClr val="FF0000"/>
              </a:solidFill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7195" y="777875"/>
            <a:ext cx="70231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FF0000"/>
                </a:solidFill>
                <a:latin typeface="Yuanti SC Regular" panose="02010600040101010101" charset="-122"/>
                <a:ea typeface="Yuanti SC Regular" panose="02010600040101010101" charset="-122"/>
              </a:rPr>
              <a:t>注：系统支持直接上传照片、拍摄证件照片或更换照片底色</a:t>
            </a:r>
            <a:endParaRPr lang="zh-CN" altLang="en-US">
              <a:solidFill>
                <a:srgbClr val="FF0000"/>
              </a:solidFill>
              <a:latin typeface="Yuanti SC Regular" panose="02010600040101010101" charset="-122"/>
              <a:ea typeface="Yuanti SC Regular" panose="02010600040101010101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17195" y="317500"/>
            <a:ext cx="47567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进入小程序</a:t>
            </a:r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方式</a:t>
            </a:r>
            <a:endParaRPr lang="zh-CN" altLang="en-US" sz="24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0" y="206375"/>
            <a:ext cx="316230" cy="682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3333750" y="1551940"/>
            <a:ext cx="2444115" cy="6445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2</a:t>
            </a:r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、点击右上角【..】，【添加到我的小程序】</a:t>
            </a:r>
            <a:endParaRPr lang="zh-CN" altLang="en-US"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</p:txBody>
      </p:sp>
      <p:pic>
        <p:nvPicPr>
          <p:cNvPr id="7" name="图片 6" descr="gh_4a6788dd35cf_258 (1)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30" y="3054350"/>
            <a:ext cx="3017520" cy="30175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3542665" y="2196465"/>
            <a:ext cx="2443480" cy="441706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6435725" y="2233930"/>
            <a:ext cx="5190490" cy="437959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559435" y="1551940"/>
            <a:ext cx="188722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  <a:sym typeface="+mn-ea"/>
              </a:rPr>
              <a:t>1</a:t>
            </a:r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  <a:sym typeface="+mn-ea"/>
              </a:rPr>
              <a:t>、识别下图二维码，关注公众号</a:t>
            </a:r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  <a:sym typeface="+mn-ea"/>
              </a:rPr>
              <a:t>后，进入小程序</a:t>
            </a:r>
            <a:endParaRPr lang="zh-CN" altLang="en-US"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>
            <p:custDataLst>
              <p:tags r:id="rId8"/>
            </p:custDataLst>
          </p:nvPr>
        </p:nvSpPr>
        <p:spPr>
          <a:xfrm>
            <a:off x="6567170" y="1552575"/>
            <a:ext cx="2444115" cy="6445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3</a:t>
            </a:r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、聊天页面</a:t>
            </a:r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下拉</a:t>
            </a:r>
            <a:endParaRPr lang="zh-CN" altLang="en-US"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</p:txBody>
      </p:sp>
      <p:sp>
        <p:nvSpPr>
          <p:cNvPr id="12" name="文本框 11"/>
          <p:cNvSpPr txBox="1"/>
          <p:nvPr>
            <p:custDataLst>
              <p:tags r:id="rId9"/>
            </p:custDataLst>
          </p:nvPr>
        </p:nvSpPr>
        <p:spPr>
          <a:xfrm>
            <a:off x="9138285" y="1589405"/>
            <a:ext cx="2444115" cy="64452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4</a:t>
            </a:r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、点击进入</a:t>
            </a:r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小程序</a:t>
            </a:r>
            <a:endParaRPr lang="zh-CN" altLang="en-US"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0510" y="2988945"/>
            <a:ext cx="3062605" cy="313626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rgbClr val="FFFF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70510" y="437261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</a:rPr>
              <a:t>更换为学校注册二维码</a:t>
            </a:r>
            <a:endParaRPr lang="zh-CN" altLang="en-US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17195" y="317500"/>
            <a:ext cx="223774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关注公众号</a:t>
            </a:r>
            <a:endParaRPr lang="zh-CN" altLang="en-US" sz="24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06375"/>
            <a:ext cx="316230" cy="682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右箭头 10"/>
          <p:cNvSpPr/>
          <p:nvPr>
            <p:custDataLst>
              <p:tags r:id="rId2"/>
            </p:custDataLst>
          </p:nvPr>
        </p:nvSpPr>
        <p:spPr>
          <a:xfrm>
            <a:off x="1287780" y="3729355"/>
            <a:ext cx="891540" cy="520065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>
            <p:custDataLst>
              <p:tags r:id="rId3"/>
            </p:custDataLst>
          </p:nvPr>
        </p:nvSpPr>
        <p:spPr>
          <a:xfrm>
            <a:off x="2521903" y="1757045"/>
            <a:ext cx="275145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亲小禾公众号</a:t>
            </a:r>
            <a:endParaRPr lang="zh-CN" altLang="en-US" sz="24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pic>
        <p:nvPicPr>
          <p:cNvPr id="3" name="图片 2" descr="qrcode_for_gh_e68080097e5f_258 (1)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9330" y="2350770"/>
            <a:ext cx="3276600" cy="327660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55930" y="777875"/>
            <a:ext cx="9688830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000">
                <a:solidFill>
                  <a:srgbClr val="FF0000"/>
                </a:solidFill>
                <a:latin typeface="Yuanti SC Regular" panose="02010600040101010101" charset="-122"/>
                <a:ea typeface="Yuanti SC Regular" panose="02010600040101010101" charset="-122"/>
              </a:rPr>
              <a:t>孩子考勤信息均由此公众号推送，为及时收到孩子考勤情况，请关注此公众号</a:t>
            </a:r>
            <a:endParaRPr lang="zh-CN" altLang="en-US" sz="2000">
              <a:solidFill>
                <a:srgbClr val="FF0000"/>
              </a:solidFill>
              <a:latin typeface="Yuanti SC Regular" panose="02010600040101010101" charset="-122"/>
              <a:ea typeface="Yuanti SC Regular" panose="0201060004010101010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6485255" y="1252855"/>
            <a:ext cx="3154680" cy="547306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9455785" y="4249420"/>
            <a:ext cx="2237740" cy="11988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2400">
                <a:solidFill>
                  <a:srgbClr val="FF0000"/>
                </a:solidFill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家长手机收到孩子考勤</a:t>
            </a:r>
            <a:endParaRPr lang="zh-CN" altLang="en-US" sz="2400">
              <a:solidFill>
                <a:srgbClr val="FF0000"/>
              </a:solidFill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  <a:p>
            <a:pPr algn="ctr"/>
            <a:r>
              <a:rPr lang="zh-CN" altLang="en-US" sz="2400">
                <a:solidFill>
                  <a:srgbClr val="FF0000"/>
                </a:solidFill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消息界面</a:t>
            </a:r>
            <a:endParaRPr lang="zh-CN" altLang="en-US" sz="2400">
              <a:solidFill>
                <a:srgbClr val="FF0000"/>
              </a:solidFill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9807575" y="1741170"/>
            <a:ext cx="2312035" cy="4911090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17195" y="317500"/>
            <a:ext cx="749490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家长收到孩子考勤推送，并查看</a:t>
            </a:r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考勤统计</a:t>
            </a:r>
            <a:endParaRPr lang="zh-CN" altLang="en-US" sz="24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206375"/>
            <a:ext cx="316230" cy="682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5012055" y="2157730"/>
            <a:ext cx="468312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【首页】-【校园签到】，即可查看孩子考勤统计，</a:t>
            </a:r>
            <a:endParaRPr lang="zh-CN" altLang="en-US" sz="1600"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2"/>
            </p:custDataLst>
          </p:nvPr>
        </p:nvSpPr>
        <p:spPr>
          <a:xfrm>
            <a:off x="417195" y="860425"/>
            <a:ext cx="10528300" cy="65405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solidFill>
                  <a:srgbClr val="FF0000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注：当孩子绑定了校徽卡号后，佩戴</a:t>
            </a:r>
            <a:r>
              <a:rPr lang="zh-CN" altLang="en-US">
                <a:solidFill>
                  <a:srgbClr val="FF0000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校徽经过校门时会自动考勤，考勤信息会通过公众号</a:t>
            </a:r>
            <a:r>
              <a:rPr lang="zh-CN" altLang="en-US">
                <a:solidFill>
                  <a:srgbClr val="FF0000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推送家长</a:t>
            </a:r>
            <a:endParaRPr lang="zh-CN" altLang="en-US">
              <a:solidFill>
                <a:srgbClr val="FF0000"/>
              </a:solidFill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7256780" y="2633345"/>
            <a:ext cx="2146300" cy="38690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5012055" y="2600960"/>
            <a:ext cx="1964055" cy="39014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2353310" y="2157730"/>
            <a:ext cx="2494280" cy="435292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tretch>
            <a:fillRect/>
          </a:stretch>
        </p:blipFill>
        <p:spPr>
          <a:xfrm>
            <a:off x="407035" y="2529205"/>
            <a:ext cx="1781810" cy="3850005"/>
          </a:xfrm>
          <a:prstGeom prst="rect">
            <a:avLst/>
          </a:prstGeom>
        </p:spPr>
      </p:pic>
      <p:pic>
        <p:nvPicPr>
          <p:cNvPr id="69" name="图片 68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4" t="17667" r="33056" b="18000"/>
          <a:stretch>
            <a:fillRect/>
          </a:stretch>
        </p:blipFill>
        <p:spPr>
          <a:xfrm>
            <a:off x="133350" y="2266315"/>
            <a:ext cx="2309495" cy="4244340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219075" y="4069080"/>
            <a:ext cx="2052955" cy="1267460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3"/>
            </p:custDataLst>
          </p:nvPr>
        </p:nvSpPr>
        <p:spPr>
          <a:xfrm>
            <a:off x="367030" y="1806575"/>
            <a:ext cx="2052955" cy="4597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600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1</a:t>
            </a:r>
            <a:r>
              <a:rPr lang="zh-CN" altLang="en-US" sz="1600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、公众号推送考勤信息</a:t>
            </a:r>
            <a:endParaRPr lang="zh-CN" altLang="en-US" sz="1600">
              <a:solidFill>
                <a:schemeClr val="tx1"/>
              </a:solidFill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4"/>
            </p:custDataLst>
          </p:nvPr>
        </p:nvSpPr>
        <p:spPr>
          <a:xfrm>
            <a:off x="2573655" y="1806575"/>
            <a:ext cx="2052955" cy="459740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en-US" altLang="zh-CN" sz="1600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2</a:t>
            </a:r>
            <a:r>
              <a:rPr lang="zh-CN" altLang="en-US" sz="1600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、点击查看</a:t>
            </a:r>
            <a:r>
              <a:rPr lang="zh-CN" altLang="en-US" sz="1600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详情</a:t>
            </a:r>
            <a:endParaRPr lang="zh-CN" altLang="en-US" sz="1600">
              <a:solidFill>
                <a:schemeClr val="tx1"/>
              </a:solidFill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  <a:p>
            <a:r>
              <a:rPr lang="zh-CN" altLang="en-US" sz="1600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时间、照片、</a:t>
            </a:r>
            <a:r>
              <a:rPr lang="zh-CN" altLang="en-US" sz="1600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视频</a:t>
            </a:r>
            <a:endParaRPr lang="zh-CN" altLang="en-US" sz="1600">
              <a:solidFill>
                <a:schemeClr val="tx1"/>
              </a:solidFill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849880" y="4285615"/>
            <a:ext cx="728980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>
                <a:highlight>
                  <a:srgbClr val="FFFF00"/>
                </a:highlight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  <a:sym typeface="+mn-ea"/>
              </a:rPr>
              <a:t>照片</a:t>
            </a:r>
            <a:endParaRPr lang="zh-CN" altLang="en-US" sz="1600">
              <a:highlight>
                <a:srgbClr val="FFFF00"/>
              </a:highlight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3578860" y="4285615"/>
            <a:ext cx="729615" cy="33718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600">
                <a:highlight>
                  <a:srgbClr val="FFFF00"/>
                </a:highlight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  <a:sym typeface="+mn-ea"/>
              </a:rPr>
              <a:t>视频</a:t>
            </a:r>
            <a:endParaRPr lang="zh-CN" altLang="en-US" sz="1600">
              <a:highlight>
                <a:srgbClr val="FFFF00"/>
              </a:highlight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  <a:sym typeface="+mn-ea"/>
            </a:endParaRPr>
          </a:p>
        </p:txBody>
      </p:sp>
      <p:pic>
        <p:nvPicPr>
          <p:cNvPr id="2" name="图片 1" descr="75586c50d3e711ef9551c75ec1538fbc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048240" y="3429000"/>
            <a:ext cx="1746250" cy="1746250"/>
          </a:xfrm>
          <a:prstGeom prst="rect">
            <a:avLst/>
          </a:prstGeom>
        </p:spPr>
      </p:pic>
      <p:sp>
        <p:nvSpPr>
          <p:cNvPr id="11" name="文本框 10"/>
          <p:cNvSpPr txBox="1"/>
          <p:nvPr>
            <p:custDataLst>
              <p:tags r:id="rId16"/>
            </p:custDataLst>
          </p:nvPr>
        </p:nvSpPr>
        <p:spPr>
          <a:xfrm>
            <a:off x="9799320" y="2157730"/>
            <a:ext cx="2311400" cy="117030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pPr algn="ctr"/>
            <a:r>
              <a:rPr lang="zh-CN" altLang="en-US" sz="2800">
                <a:solidFill>
                  <a:srgbClr val="FFFF00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扫码查看</a:t>
            </a:r>
            <a:endParaRPr lang="zh-CN" altLang="en-US" sz="2800">
              <a:solidFill>
                <a:srgbClr val="FFFF00"/>
              </a:solidFill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  <a:p>
            <a:pPr algn="ctr"/>
            <a:r>
              <a:rPr lang="zh-CN" altLang="en-US" sz="2800">
                <a:solidFill>
                  <a:srgbClr val="FFFF00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使用视频</a:t>
            </a:r>
            <a:endParaRPr lang="zh-CN" altLang="en-US" sz="2800">
              <a:solidFill>
                <a:srgbClr val="FFFF00"/>
              </a:solidFill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17195" y="317500"/>
            <a:ext cx="54387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邀请孩子其他家人加入</a:t>
            </a:r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家庭组</a:t>
            </a:r>
            <a:endParaRPr lang="zh-CN" altLang="en-US" sz="24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5" name="矩形 4"/>
          <p:cNvSpPr/>
          <p:nvPr>
            <p:custDataLst>
              <p:tags r:id="rId2"/>
            </p:custDataLst>
          </p:nvPr>
        </p:nvSpPr>
        <p:spPr>
          <a:xfrm>
            <a:off x="0" y="206375"/>
            <a:ext cx="316230" cy="682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555625" y="889000"/>
            <a:ext cx="830326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FF0000"/>
                </a:solidFill>
                <a:latin typeface="Yuanti SC Regular" panose="02010600040101010101" charset="-122"/>
                <a:ea typeface="Yuanti SC Regular" panose="02010600040101010101" charset="-122"/>
              </a:rPr>
              <a:t>加入了孩子家庭组的家长，均可以收到孩子的考勤推送</a:t>
            </a:r>
            <a:endParaRPr lang="zh-CN" altLang="en-US">
              <a:solidFill>
                <a:srgbClr val="FF0000"/>
              </a:solidFill>
              <a:latin typeface="Yuanti SC Regular" panose="02010600040101010101" charset="-122"/>
              <a:ea typeface="Yuanti SC Regular" panose="02010600040101010101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043170" y="1517650"/>
            <a:ext cx="5438140" cy="504317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55625" y="1882775"/>
            <a:ext cx="60960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rPr>
              <a:t>底部菜单栏【我的】-【邀请家长】邀请：</a:t>
            </a:r>
            <a:endParaRPr lang="zh-CN" altLang="en-US">
              <a:latin typeface="Yuanti SC Regular" panose="02010600040101010101" charset="-122"/>
              <a:ea typeface="Yuanti SC Regular" panose="02010600040101010101" charset="-122"/>
              <a:cs typeface="Yuanti SC Regular" panose="0201060004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" name="文本框 6"/>
          <p:cNvSpPr txBox="1"/>
          <p:nvPr>
            <p:custDataLst>
              <p:tags r:id="rId1"/>
            </p:custDataLst>
          </p:nvPr>
        </p:nvSpPr>
        <p:spPr>
          <a:xfrm>
            <a:off x="417195" y="317500"/>
            <a:ext cx="54387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提交</a:t>
            </a:r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请假申请</a:t>
            </a:r>
            <a:endParaRPr lang="zh-CN" altLang="en-US" sz="24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206375"/>
            <a:ext cx="316230" cy="682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6" name="组合 5"/>
          <p:cNvGrpSpPr/>
          <p:nvPr/>
        </p:nvGrpSpPr>
        <p:grpSpPr>
          <a:xfrm rot="0">
            <a:off x="1831340" y="1811020"/>
            <a:ext cx="2265680" cy="4269740"/>
            <a:chOff x="2357" y="901"/>
            <a:chExt cx="4740" cy="8932"/>
          </a:xfrm>
        </p:grpSpPr>
        <p:pic>
          <p:nvPicPr>
            <p:cNvPr id="4" name="图片 3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2357" y="901"/>
              <a:ext cx="4740" cy="8932"/>
            </a:xfrm>
            <a:prstGeom prst="rect">
              <a:avLst/>
            </a:prstGeom>
            <a:ln>
              <a:noFill/>
            </a:ln>
          </p:spPr>
        </p:pic>
        <p:sp>
          <p:nvSpPr>
            <p:cNvPr id="5" name="矩形 4"/>
            <p:cNvSpPr/>
            <p:nvPr/>
          </p:nvSpPr>
          <p:spPr>
            <a:xfrm>
              <a:off x="3668" y="1001"/>
              <a:ext cx="1630" cy="34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pic>
        <p:nvPicPr>
          <p:cNvPr id="9" name="图片 8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4658995" y="1811655"/>
            <a:ext cx="2272030" cy="4281170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</p:pic>
      <p:pic>
        <p:nvPicPr>
          <p:cNvPr id="10" name="图片 9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7482523" y="1811338"/>
            <a:ext cx="2272665" cy="4281805"/>
          </a:xfrm>
          <a:prstGeom prst="rect">
            <a:avLst/>
          </a:prstGeom>
          <a:ln>
            <a:solidFill>
              <a:srgbClr val="000000">
                <a:alpha val="0"/>
              </a:srgbClr>
            </a:solidFill>
          </a:ln>
        </p:spPr>
      </p:pic>
      <p:pic>
        <p:nvPicPr>
          <p:cNvPr id="69" name="图片 68"/>
          <p:cNvPicPr>
            <a:picLocks noChangeAspect="1"/>
          </p:cNvPicPr>
          <p:nvPr>
            <p:custDataLst>
              <p:tags r:id="rId9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4" t="17667" r="33056" b="18000"/>
          <a:stretch>
            <a:fillRect/>
          </a:stretch>
        </p:blipFill>
        <p:spPr>
          <a:xfrm>
            <a:off x="1531620" y="1462405"/>
            <a:ext cx="2832100" cy="497967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11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4" t="17667" r="33056" b="18000"/>
          <a:stretch>
            <a:fillRect/>
          </a:stretch>
        </p:blipFill>
        <p:spPr>
          <a:xfrm>
            <a:off x="4378960" y="1462405"/>
            <a:ext cx="2832100" cy="497967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>
            <p:custDataLst>
              <p:tags r:id="rId12"/>
            </p:custDataLst>
          </p:nvPr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944" t="17667" r="33056" b="18000"/>
          <a:stretch>
            <a:fillRect/>
          </a:stretch>
        </p:blipFill>
        <p:spPr>
          <a:xfrm>
            <a:off x="7202805" y="1462405"/>
            <a:ext cx="2832100" cy="4979670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3589655" y="3780155"/>
            <a:ext cx="681355" cy="66738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矩形 14"/>
          <p:cNvSpPr/>
          <p:nvPr>
            <p:custDataLst>
              <p:tags r:id="rId13"/>
            </p:custDataLst>
          </p:nvPr>
        </p:nvSpPr>
        <p:spPr>
          <a:xfrm>
            <a:off x="5442585" y="5633085"/>
            <a:ext cx="681355" cy="46037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矩形 15"/>
          <p:cNvSpPr/>
          <p:nvPr>
            <p:custDataLst>
              <p:tags r:id="rId14"/>
            </p:custDataLst>
          </p:nvPr>
        </p:nvSpPr>
        <p:spPr>
          <a:xfrm>
            <a:off x="8352790" y="5633085"/>
            <a:ext cx="681355" cy="46037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5"/>
            </p:custDataLst>
          </p:nvPr>
        </p:nvSpPr>
        <p:spPr>
          <a:xfrm>
            <a:off x="1452245" y="1094105"/>
            <a:ext cx="291084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</a:rPr>
              <a:t>在【首页】</a:t>
            </a:r>
            <a:r>
              <a:rPr lang="en-US" altLang="zh-CN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</a:rPr>
              <a:t>-</a:t>
            </a:r>
            <a:r>
              <a:rPr lang="zh-CN" altLang="en-US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</a:rPr>
              <a:t>点击【</a:t>
            </a:r>
            <a:r>
              <a:rPr lang="zh-CN" altLang="en-US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</a:rPr>
              <a:t>请假】</a:t>
            </a:r>
            <a:endParaRPr lang="zh-CN" altLang="en-US">
              <a:solidFill>
                <a:schemeClr val="tx1"/>
              </a:solidFill>
              <a:latin typeface="Yuanti SC Regular" panose="02010600040101010101" charset="-122"/>
              <a:ea typeface="Yuanti SC Regular" panose="0201060004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16"/>
            </p:custDataLst>
          </p:nvPr>
        </p:nvSpPr>
        <p:spPr>
          <a:xfrm>
            <a:off x="1659890" y="5633085"/>
            <a:ext cx="681355" cy="667385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7"/>
            </p:custDataLst>
          </p:nvPr>
        </p:nvSpPr>
        <p:spPr>
          <a:xfrm>
            <a:off x="4658995" y="1094105"/>
            <a:ext cx="210820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</a:rPr>
              <a:t>点击【请假</a:t>
            </a:r>
            <a:r>
              <a:rPr lang="zh-CN" altLang="en-US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</a:rPr>
              <a:t>申请】</a:t>
            </a:r>
            <a:endParaRPr lang="zh-CN" altLang="en-US">
              <a:solidFill>
                <a:schemeClr val="tx1"/>
              </a:solidFill>
              <a:latin typeface="Yuanti SC Regular" panose="02010600040101010101" charset="-122"/>
              <a:ea typeface="Yuanti SC Regular" panose="02010600040101010101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18"/>
            </p:custDataLst>
          </p:nvPr>
        </p:nvSpPr>
        <p:spPr>
          <a:xfrm>
            <a:off x="7482840" y="1094105"/>
            <a:ext cx="248475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</a:rPr>
              <a:t>根据情况填写并</a:t>
            </a:r>
            <a:r>
              <a:rPr lang="zh-CN" altLang="en-US">
                <a:solidFill>
                  <a:schemeClr val="tx1"/>
                </a:solidFill>
                <a:latin typeface="Yuanti SC Regular" panose="02010600040101010101" charset="-122"/>
                <a:ea typeface="Yuanti SC Regular" panose="02010600040101010101" charset="-122"/>
              </a:rPr>
              <a:t>提交</a:t>
            </a:r>
            <a:endParaRPr lang="zh-CN" altLang="en-US">
              <a:solidFill>
                <a:schemeClr val="tx1"/>
              </a:solidFill>
              <a:latin typeface="Yuanti SC Regular" panose="02010600040101010101" charset="-122"/>
              <a:ea typeface="Yuanti SC Regular" panose="02010600040101010101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框 5"/>
          <p:cNvSpPr txBox="1"/>
          <p:nvPr>
            <p:custDataLst>
              <p:tags r:id="rId1"/>
            </p:custDataLst>
          </p:nvPr>
        </p:nvSpPr>
        <p:spPr>
          <a:xfrm>
            <a:off x="417195" y="317500"/>
            <a:ext cx="47567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绑定校徽卡号</a:t>
            </a:r>
            <a:endParaRPr lang="zh-CN" altLang="en-US" sz="24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0" y="206375"/>
            <a:ext cx="316230" cy="682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Yuanti SC Regular" panose="02010600040101010101" charset="-122"/>
              <a:ea typeface="Yuanti SC Regular" panose="02010600040101010101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414645" y="1038860"/>
            <a:ext cx="6285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latin typeface="Yuanti SC Regular" panose="02010600040101010101" charset="-122"/>
                <a:ea typeface="Yuanti SC Regular" panose="02010600040101010101" charset="-122"/>
              </a:rPr>
              <a:t>点击右下角【我的】，再点击名称，点击【卡号绑定】</a:t>
            </a:r>
            <a:endParaRPr lang="zh-CN" altLang="en-US">
              <a:latin typeface="Yuanti SC Regular" panose="02010600040101010101" charset="-122"/>
              <a:ea typeface="Yuanti SC Regular" panose="02010600040101010101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5508625" y="1529080"/>
            <a:ext cx="5825490" cy="5059045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5"/>
            </p:custDataLst>
          </p:nvPr>
        </p:nvSpPr>
        <p:spPr>
          <a:xfrm>
            <a:off x="2382520" y="409575"/>
            <a:ext cx="6285230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olidFill>
                  <a:srgbClr val="FF0000"/>
                </a:solidFill>
                <a:latin typeface="Yuanti SC Regular" panose="02010600040101010101" charset="-122"/>
                <a:ea typeface="Yuanti SC Regular" panose="02010600040101010101" charset="-122"/>
              </a:rPr>
              <a:t>（等待校徽拿到后，进行绑定）</a:t>
            </a:r>
            <a:endParaRPr lang="zh-CN" altLang="en-US">
              <a:solidFill>
                <a:srgbClr val="FF0000"/>
              </a:solidFill>
              <a:latin typeface="Yuanti SC Regular" panose="02010600040101010101" charset="-122"/>
              <a:ea typeface="Yuanti SC Regular" panose="02010600040101010101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81990" y="1765300"/>
            <a:ext cx="4826635" cy="3354705"/>
            <a:chOff x="1074" y="2780"/>
            <a:chExt cx="7601" cy="5283"/>
          </a:xfrm>
        </p:grpSpPr>
        <p:grpSp>
          <p:nvGrpSpPr>
            <p:cNvPr id="13" name="组合 12"/>
            <p:cNvGrpSpPr/>
            <p:nvPr/>
          </p:nvGrpSpPr>
          <p:grpSpPr>
            <a:xfrm>
              <a:off x="1074" y="3467"/>
              <a:ext cx="6749" cy="3909"/>
              <a:chOff x="5245" y="3456"/>
              <a:chExt cx="9216" cy="5337"/>
            </a:xfrm>
          </p:grpSpPr>
          <p:pic>
            <p:nvPicPr>
              <p:cNvPr id="5" name="图片 4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7"/>
              <a:srcRect l="1045" t="3483" r="1177" b="4415"/>
              <a:stretch>
                <a:fillRect/>
              </a:stretch>
            </p:blipFill>
            <p:spPr>
              <a:xfrm>
                <a:off x="5245" y="3456"/>
                <a:ext cx="9216" cy="3417"/>
              </a:xfrm>
              <a:prstGeom prst="rect">
                <a:avLst/>
              </a:prstGeom>
            </p:spPr>
          </p:pic>
          <p:sp>
            <p:nvSpPr>
              <p:cNvPr id="7" name="文本框 6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6066" y="7251"/>
                <a:ext cx="1796" cy="60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zh-CN" altLang="en-US">
                    <a:latin typeface="Yuanti SC Regular" panose="02010600040101010101" charset="-122"/>
                    <a:ea typeface="Yuanti SC Regular" panose="02010600040101010101" charset="-122"/>
                  </a:rPr>
                  <a:t>学生照片</a:t>
                </a:r>
                <a:endParaRPr lang="zh-CN" altLang="en-US">
                  <a:latin typeface="Yuanti SC Regular" panose="02010600040101010101" charset="-122"/>
                  <a:ea typeface="Yuanti SC Regular" panose="02010600040101010101" charset="-122"/>
                </a:endParaRPr>
              </a:p>
            </p:txBody>
          </p:sp>
          <p:sp>
            <p:nvSpPr>
              <p:cNvPr id="8" name="文本框 7"/>
              <p:cNvSpPr txBox="1"/>
              <p:nvPr>
                <p:custDataLst>
                  <p:tags r:id="rId9"/>
                </p:custDataLst>
              </p:nvPr>
            </p:nvSpPr>
            <p:spPr>
              <a:xfrm>
                <a:off x="8902" y="7251"/>
                <a:ext cx="1796" cy="60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zh-CN" altLang="en-US">
                    <a:latin typeface="Yuanti SC Regular" panose="02010600040101010101" charset="-122"/>
                    <a:ea typeface="Yuanti SC Regular" panose="02010600040101010101" charset="-122"/>
                  </a:rPr>
                  <a:t>学生姓名</a:t>
                </a:r>
                <a:endParaRPr lang="zh-CN" altLang="en-US">
                  <a:latin typeface="Yuanti SC Regular" panose="02010600040101010101" charset="-122"/>
                  <a:ea typeface="Yuanti SC Regular" panose="02010600040101010101" charset="-122"/>
                </a:endParaRPr>
              </a:p>
            </p:txBody>
          </p:sp>
          <p:sp>
            <p:nvSpPr>
              <p:cNvPr id="9" name="文本框 8"/>
              <p:cNvSpPr txBox="1"/>
              <p:nvPr>
                <p:custDataLst>
                  <p:tags r:id="rId10"/>
                </p:custDataLst>
              </p:nvPr>
            </p:nvSpPr>
            <p:spPr>
              <a:xfrm>
                <a:off x="11338" y="7250"/>
                <a:ext cx="2679" cy="603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zh-CN" altLang="en-US">
                    <a:latin typeface="Yuanti SC Regular" panose="02010600040101010101" charset="-122"/>
                    <a:ea typeface="Yuanti SC Regular" panose="02010600040101010101" charset="-122"/>
                  </a:rPr>
                  <a:t>学生</a:t>
                </a:r>
                <a:r>
                  <a:rPr lang="zh-CN" altLang="en-US">
                    <a:latin typeface="Yuanti SC Regular" panose="02010600040101010101" charset="-122"/>
                    <a:ea typeface="Yuanti SC Regular" panose="02010600040101010101" charset="-122"/>
                  </a:rPr>
                  <a:t>学号</a:t>
                </a:r>
                <a:endParaRPr lang="zh-CN" altLang="en-US">
                  <a:latin typeface="Yuanti SC Regular" panose="02010600040101010101" charset="-122"/>
                  <a:ea typeface="Yuanti SC Regular" panose="02010600040101010101" charset="-122"/>
                </a:endParaRPr>
              </a:p>
            </p:txBody>
          </p:sp>
          <p:cxnSp>
            <p:nvCxnSpPr>
              <p:cNvPr id="10" name="直接箭头连接符 9"/>
              <p:cNvCxnSpPr/>
              <p:nvPr>
                <p:custDataLst>
                  <p:tags r:id="rId11"/>
                </p:custDataLst>
              </p:nvPr>
            </p:nvCxnSpPr>
            <p:spPr>
              <a:xfrm flipH="1">
                <a:off x="6704" y="6309"/>
                <a:ext cx="4" cy="942"/>
              </a:xfrm>
              <a:prstGeom prst="straightConnector1">
                <a:avLst/>
              </a:prstGeom>
              <a:ln w="28575" cap="flat" cmpd="sng" algn="ctr">
                <a:solidFill>
                  <a:srgbClr val="FF0000"/>
                </a:solidFill>
                <a:prstDash val="dash"/>
                <a:miter lim="800000"/>
                <a:tailEnd type="arrow" w="med" len="med"/>
              </a:ln>
            </p:spPr>
            <p:style>
              <a:lnRef idx="0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1" name="直接箭头连接符 10"/>
              <p:cNvCxnSpPr/>
              <p:nvPr>
                <p:custDataLst>
                  <p:tags r:id="rId12"/>
                </p:custDataLst>
              </p:nvPr>
            </p:nvCxnSpPr>
            <p:spPr>
              <a:xfrm flipH="1">
                <a:off x="9598" y="6309"/>
                <a:ext cx="4" cy="942"/>
              </a:xfrm>
              <a:prstGeom prst="straightConnector1">
                <a:avLst/>
              </a:prstGeom>
              <a:ln w="28575" cap="flat" cmpd="sng" algn="ctr">
                <a:solidFill>
                  <a:srgbClr val="FF0000"/>
                </a:solidFill>
                <a:prstDash val="dash"/>
                <a:miter lim="800000"/>
                <a:tailEnd type="arrow" w="med" len="med"/>
              </a:ln>
            </p:spPr>
            <p:style>
              <a:lnRef idx="0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cxnSp>
            <p:nvCxnSpPr>
              <p:cNvPr id="12" name="直接箭头连接符 11"/>
              <p:cNvCxnSpPr/>
              <p:nvPr>
                <p:custDataLst>
                  <p:tags r:id="rId13"/>
                </p:custDataLst>
              </p:nvPr>
            </p:nvCxnSpPr>
            <p:spPr>
              <a:xfrm flipH="1">
                <a:off x="12032" y="6309"/>
                <a:ext cx="4" cy="942"/>
              </a:xfrm>
              <a:prstGeom prst="straightConnector1">
                <a:avLst/>
              </a:prstGeom>
              <a:ln w="28575" cap="flat" cmpd="sng" algn="ctr">
                <a:solidFill>
                  <a:srgbClr val="FF0000"/>
                </a:solidFill>
                <a:prstDash val="dash"/>
                <a:miter lim="800000"/>
                <a:tailEnd type="arrow" w="med" len="med"/>
              </a:ln>
            </p:spPr>
            <p:style>
              <a:lnRef idx="0">
                <a:schemeClr val="accent1"/>
              </a:lnRef>
              <a:fillRef idx="0">
                <a:srgbClr val="FFFFFF"/>
              </a:fillRef>
              <a:effectRef idx="0">
                <a:srgbClr val="FFFFFF"/>
              </a:effectRef>
              <a:fontRef idx="minor">
                <a:schemeClr val="tx1"/>
              </a:fontRef>
            </p:style>
          </p:cxnSp>
          <p:sp>
            <p:nvSpPr>
              <p:cNvPr id="14" name="文本框 13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10917" y="7854"/>
                <a:ext cx="3102" cy="939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p>
                <a:r>
                  <a:rPr lang="zh-CN" altLang="en-US">
                    <a:latin typeface="Yuanti SC Regular" panose="02010600040101010101" charset="-122"/>
                    <a:ea typeface="Yuanti SC Regular" panose="02010600040101010101" charset="-122"/>
                  </a:rPr>
                  <a:t>（</a:t>
                </a:r>
                <a:r>
                  <a:rPr lang="zh-CN" altLang="en-US">
                    <a:latin typeface="Yuanti SC Regular" panose="02010600040101010101" charset="-122"/>
                    <a:ea typeface="Yuanti SC Regular" panose="02010600040101010101" charset="-122"/>
                  </a:rPr>
                  <a:t>校徽卡号）</a:t>
                </a:r>
                <a:endParaRPr lang="zh-CN" altLang="en-US">
                  <a:latin typeface="Yuanti SC Regular" panose="02010600040101010101" charset="-122"/>
                  <a:ea typeface="Yuanti SC Regular" panose="02010600040101010101" charset="-122"/>
                </a:endParaRPr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5067" y="7377"/>
              <a:ext cx="3608" cy="68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zh-CN" altLang="en-US">
                  <a:solidFill>
                    <a:srgbClr val="FF0000"/>
                  </a:solidFill>
                  <a:latin typeface="Yuanti SC Regular" panose="02010600040101010101" charset="-122"/>
                  <a:ea typeface="Yuanti SC Regular" panose="02010600040101010101" charset="-122"/>
                  <a:cs typeface="Yuanti SC Regular" panose="02010600040101010101" charset="-122"/>
                </a:rPr>
                <a:t>输入此8位数字</a:t>
              </a:r>
              <a:r>
                <a:rPr lang="zh-CN" altLang="en-US">
                  <a:solidFill>
                    <a:srgbClr val="FF0000"/>
                  </a:solidFill>
                  <a:latin typeface="Yuanti SC Regular" panose="02010600040101010101" charset="-122"/>
                  <a:ea typeface="Yuanti SC Regular" panose="02010600040101010101" charset="-122"/>
                  <a:cs typeface="Yuanti SC Regular" panose="02010600040101010101" charset="-122"/>
                </a:rPr>
                <a:t>卡号</a:t>
              </a:r>
              <a:endParaRPr lang="zh-CN" altLang="en-US">
                <a:solidFill>
                  <a:srgbClr val="FF0000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endParaRPr>
            </a:p>
          </p:txBody>
        </p:sp>
        <p:sp>
          <p:nvSpPr>
            <p:cNvPr id="19" name="文本框 18"/>
            <p:cNvSpPr txBox="1"/>
            <p:nvPr>
              <p:custDataLst>
                <p:tags r:id="rId15"/>
              </p:custDataLst>
            </p:nvPr>
          </p:nvSpPr>
          <p:spPr>
            <a:xfrm>
              <a:off x="1074" y="2780"/>
              <a:ext cx="3608" cy="687"/>
            </a:xfrm>
            <a:prstGeom prst="rect">
              <a:avLst/>
            </a:prstGeom>
            <a:noFill/>
          </p:spPr>
          <p:txBody>
            <a:bodyPr wrap="square" rtlCol="0" anchor="t">
              <a:noAutofit/>
            </a:bodyPr>
            <a:p>
              <a:r>
                <a:rPr lang="zh-CN" altLang="en-US">
                  <a:solidFill>
                    <a:srgbClr val="FF0000"/>
                  </a:solidFill>
                  <a:latin typeface="Yuanti SC Regular" panose="02010600040101010101" charset="-122"/>
                  <a:ea typeface="Yuanti SC Regular" panose="02010600040101010101" charset="-122"/>
                  <a:cs typeface="Yuanti SC Regular" panose="02010600040101010101" charset="-122"/>
                </a:rPr>
                <a:t>样品</a:t>
              </a:r>
              <a:endParaRPr lang="zh-CN" altLang="en-US">
                <a:solidFill>
                  <a:srgbClr val="FF0000"/>
                </a:solidFill>
                <a:latin typeface="Yuanti SC Regular" panose="02010600040101010101" charset="-122"/>
                <a:ea typeface="Yuanti SC Regular" panose="02010600040101010101" charset="-122"/>
                <a:cs typeface="Yuanti SC Regular" panose="02010600040101010101" charset="-122"/>
              </a:endParaRPr>
            </a:p>
          </p:txBody>
        </p:sp>
        <p:sp>
          <p:nvSpPr>
            <p:cNvPr id="3" name="矩形 2"/>
            <p:cNvSpPr/>
            <p:nvPr/>
          </p:nvSpPr>
          <p:spPr>
            <a:xfrm>
              <a:off x="3887" y="4061"/>
              <a:ext cx="2838" cy="531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>
              <p:custDataLst>
                <p:tags r:id="rId16"/>
              </p:custDataLst>
            </p:nvPr>
          </p:nvSpPr>
          <p:spPr>
            <a:xfrm>
              <a:off x="5067" y="5153"/>
              <a:ext cx="2030" cy="335"/>
            </a:xfrm>
            <a:prstGeom prst="rect">
              <a:avLst/>
            </a:prstGeom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656965" y="2734945"/>
            <a:ext cx="3190875" cy="322897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3491865" y="2101850"/>
            <a:ext cx="293814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扫码添加</a:t>
            </a:r>
            <a:r>
              <a:rPr lang="zh-CN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客服助理</a:t>
            </a:r>
            <a:endParaRPr lang="zh-CN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17195" y="317500"/>
            <a:ext cx="543877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校徽补办及</a:t>
            </a:r>
            <a:r>
              <a:rPr lang="zh-CN" altLang="en-US" sz="2400"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其他问题咨询</a:t>
            </a:r>
            <a:endParaRPr lang="zh-CN" altLang="en-US" sz="2400"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  <p:sp>
        <p:nvSpPr>
          <p:cNvPr id="8" name="矩形 7"/>
          <p:cNvSpPr/>
          <p:nvPr>
            <p:custDataLst>
              <p:tags r:id="rId5"/>
            </p:custDataLst>
          </p:nvPr>
        </p:nvSpPr>
        <p:spPr>
          <a:xfrm>
            <a:off x="0" y="206375"/>
            <a:ext cx="316230" cy="682625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矩形 3"/>
          <p:cNvSpPr/>
          <p:nvPr>
            <p:custDataLst>
              <p:tags r:id="rId1"/>
            </p:custDataLst>
          </p:nvPr>
        </p:nvSpPr>
        <p:spPr>
          <a:xfrm>
            <a:off x="-8255" y="1915795"/>
            <a:ext cx="12202160" cy="2974975"/>
          </a:xfrm>
          <a:prstGeom prst="rect">
            <a:avLst/>
          </a:prstGeom>
          <a:solidFill>
            <a:srgbClr val="00B0F0"/>
          </a:solidFill>
          <a:ln>
            <a:solidFill>
              <a:srgbClr val="000000">
                <a:alpha val="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2"/>
            </p:custDataLst>
          </p:nvPr>
        </p:nvSpPr>
        <p:spPr>
          <a:xfrm>
            <a:off x="3376930" y="2442210"/>
            <a:ext cx="5438775" cy="13220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8000">
                <a:solidFill>
                  <a:schemeClr val="bg1"/>
                </a:solidFill>
                <a:latin typeface="Yuanti SC Regular" panose="02010600040101010101" charset="-122"/>
                <a:ea typeface="Yuanti SC Regular" panose="02010600040101010101" charset="-122"/>
                <a:sym typeface="+mn-ea"/>
              </a:rPr>
              <a:t>谢谢</a:t>
            </a:r>
            <a:endParaRPr lang="zh-CN" altLang="en-US" sz="8000">
              <a:solidFill>
                <a:schemeClr val="bg1"/>
              </a:solidFill>
              <a:latin typeface="Yuanti SC Regular" panose="02010600040101010101" charset="-122"/>
              <a:ea typeface="Yuanti SC Regular" panose="02010600040101010101" charset="-122"/>
              <a:sym typeface="+mn-ea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BEAUTIFY_FLAG" val="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"/>
</p:tagLst>
</file>

<file path=ppt/tags/tag38.xml><?xml version="1.0" encoding="utf-8"?>
<p:tagLst xmlns:p="http://schemas.openxmlformats.org/presentationml/2006/main">
  <p:tag name="KSO_WM_BEAUTIFY_FLAG" val=""/>
</p:tagLst>
</file>

<file path=ppt/tags/tag39.xml><?xml version="1.0" encoding="utf-8"?>
<p:tagLst xmlns:p="http://schemas.openxmlformats.org/presentationml/2006/main">
  <p:tag name="KSO_WM_BEAUTIFY_FLAG" val=""/>
</p:tagLst>
</file>

<file path=ppt/tags/tag40.xml><?xml version="1.0" encoding="utf-8"?>
<p:tagLst xmlns:p="http://schemas.openxmlformats.org/presentationml/2006/main">
  <p:tag name="KSO_WM_BEAUTIFY_FLAG" val=""/>
</p:tagLst>
</file>

<file path=ppt/tags/tag41.xml><?xml version="1.0" encoding="utf-8"?>
<p:tagLst xmlns:p="http://schemas.openxmlformats.org/presentationml/2006/main">
  <p:tag name="KSO_WM_BEAUTIFY_FLAG" val=""/>
</p:tagLst>
</file>

<file path=ppt/tags/tag42.xml><?xml version="1.0" encoding="utf-8"?>
<p:tagLst xmlns:p="http://schemas.openxmlformats.org/presentationml/2006/main">
  <p:tag name="KSO_WM_BEAUTIFY_FLAG" val="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"/>
</p:tagLst>
</file>

<file path=ppt/tags/tag82.xml><?xml version="1.0" encoding="utf-8"?>
<p:tagLst xmlns:p="http://schemas.openxmlformats.org/presentationml/2006/main">
  <p:tag name="KSO_WM_BEAUTIFY_FLAG" val=""/>
</p:tagLst>
</file>

<file path=ppt/tags/tag83.xml><?xml version="1.0" encoding="utf-8"?>
<p:tagLst xmlns:p="http://schemas.openxmlformats.org/presentationml/2006/main">
  <p:tag name="KSO_WM_BEAUTIFY_FLAG" val=""/>
</p:tagLst>
</file>

<file path=ppt/tags/tag84.xml><?xml version="1.0" encoding="utf-8"?>
<p:tagLst xmlns:p="http://schemas.openxmlformats.org/presentationml/2006/main">
  <p:tag name="KSO_WM_BEAUTIFY_FLAG" val=""/>
</p:tagLst>
</file>

<file path=ppt/tags/tag85.xml><?xml version="1.0" encoding="utf-8"?>
<p:tagLst xmlns:p="http://schemas.openxmlformats.org/presentationml/2006/main">
  <p:tag name="KSO_WM_BEAUTIFY_FLAG" val=""/>
</p:tagLst>
</file>

<file path=ppt/tags/tag86.xml><?xml version="1.0" encoding="utf-8"?>
<p:tagLst xmlns:p="http://schemas.openxmlformats.org/presentationml/2006/main">
  <p:tag name="KSO_WM_BEAUTIFY_FLAG" val=""/>
</p:tagLst>
</file>

<file path=ppt/tags/tag87.xml><?xml version="1.0" encoding="utf-8"?>
<p:tagLst xmlns:p="http://schemas.openxmlformats.org/presentationml/2006/main">
  <p:tag name="KSO_WM_BEAUTIFY_FLAG" val=""/>
</p:tagLst>
</file>

<file path=ppt/tags/tag88.xml><?xml version="1.0" encoding="utf-8"?>
<p:tagLst xmlns:p="http://schemas.openxmlformats.org/presentationml/2006/main">
  <p:tag name="KSO_WM_BEAUTIFY_FLAG" val=""/>
</p:tagLst>
</file>

<file path=ppt/tags/tag89.xml><?xml version="1.0" encoding="utf-8"?>
<p:tagLst xmlns:p="http://schemas.openxmlformats.org/presentationml/2006/main">
  <p:tag name="KSO_WM_BEAUTIFY_FLAG" val=""/>
</p:tagLst>
</file>

<file path=ppt/tags/tag90.xml><?xml version="1.0" encoding="utf-8"?>
<p:tagLst xmlns:p="http://schemas.openxmlformats.org/presentationml/2006/main">
  <p:tag name="KSO_WM_BEAUTIFY_FLAG" val=""/>
</p:tagLst>
</file>

<file path=ppt/tags/tag91.xml><?xml version="1.0" encoding="utf-8"?>
<p:tagLst xmlns:p="http://schemas.openxmlformats.org/presentationml/2006/main">
  <p:tag name="KSO_WM_BEAUTIFY_FLAG" val=""/>
</p:tagLst>
</file>

<file path=ppt/tags/tag92.xml><?xml version="1.0" encoding="utf-8"?>
<p:tagLst xmlns:p="http://schemas.openxmlformats.org/presentationml/2006/main">
  <p:tag name="KSO_WM_BEAUTIFY_FLAG" val=""/>
</p:tagLst>
</file>

<file path=ppt/tags/tag93.xml><?xml version="1.0" encoding="utf-8"?>
<p:tagLst xmlns:p="http://schemas.openxmlformats.org/presentationml/2006/main">
  <p:tag name="KSO_WM_BEAUTIFY_FLAG" val=""/>
</p:tagLst>
</file>

<file path=ppt/tags/tag94.xml><?xml version="1.0" encoding="utf-8"?>
<p:tagLst xmlns:p="http://schemas.openxmlformats.org/presentationml/2006/main">
  <p:tag name="KSO_WM_BEAUTIFY_FLAG" val=""/>
</p:tagLst>
</file>

<file path=ppt/tags/tag95.xml><?xml version="1.0" encoding="utf-8"?>
<p:tagLst xmlns:p="http://schemas.openxmlformats.org/presentationml/2006/main">
  <p:tag name="KSO_WM_BEAUTIFY_FLAG" val=""/>
</p:tagLst>
</file>

<file path=ppt/tags/tag96.xml><?xml version="1.0" encoding="utf-8"?>
<p:tagLst xmlns:p="http://schemas.openxmlformats.org/presentationml/2006/main">
  <p:tag name="KSO_WM_BEAUTIFY_FLAG" val=""/>
</p:tagLst>
</file>

<file path=ppt/tags/tag97.xml><?xml version="1.0" encoding="utf-8"?>
<p:tagLst xmlns:p="http://schemas.openxmlformats.org/presentationml/2006/main">
  <p:tag name="KSO_WM_BEAUTIFY_FLAG" val=""/>
</p:tagLst>
</file>

<file path=ppt/tags/tag98.xml><?xml version="1.0" encoding="utf-8"?>
<p:tagLst xmlns:p="http://schemas.openxmlformats.org/presentationml/2006/main">
  <p:tag name="KSO_WM_BEAUTIFY_FLAG" val=""/>
</p:tagLst>
</file>

<file path=ppt/tags/tag99.xml><?xml version="1.0" encoding="utf-8"?>
<p:tagLst xmlns:p="http://schemas.openxmlformats.org/presentationml/2006/main">
  <p:tag name="KSO_WM_BEAUTIFY_FLAG" val=""/>
</p:tagLst>
</file>

<file path=ppt/tags/tag100.xml><?xml version="1.0" encoding="utf-8"?>
<p:tagLst xmlns:p="http://schemas.openxmlformats.org/presentationml/2006/main">
  <p:tag name="KSO_WM_BEAUTIFY_FLAG" val=""/>
</p:tagLst>
</file>

<file path=ppt/tags/tag101.xml><?xml version="1.0" encoding="utf-8"?>
<p:tagLst xmlns:p="http://schemas.openxmlformats.org/presentationml/2006/main">
  <p:tag name="KSO_WM_BEAUTIFY_FLAG" val=""/>
</p:tagLst>
</file>

<file path=ppt/tags/tag102.xml><?xml version="1.0" encoding="utf-8"?>
<p:tagLst xmlns:p="http://schemas.openxmlformats.org/presentationml/2006/main">
  <p:tag name="KSO_WM_BEAUTIFY_FLAG" val=""/>
</p:tagLst>
</file>

<file path=ppt/tags/tag103.xml><?xml version="1.0" encoding="utf-8"?>
<p:tagLst xmlns:p="http://schemas.openxmlformats.org/presentationml/2006/main">
  <p:tag name="KSO_WM_BEAUTIFY_FLAG" val=""/>
</p:tagLst>
</file>

<file path=ppt/tags/tag104.xml><?xml version="1.0" encoding="utf-8"?>
<p:tagLst xmlns:p="http://schemas.openxmlformats.org/presentationml/2006/main">
  <p:tag name="KSO_WM_BEAUTIFY_FLAG" val=""/>
</p:tagLst>
</file>

<file path=ppt/tags/tag105.xml><?xml version="1.0" encoding="utf-8"?>
<p:tagLst xmlns:p="http://schemas.openxmlformats.org/presentationml/2006/main">
  <p:tag name="KSO_WM_BEAUTIFY_FLAG" val=""/>
</p:tagLst>
</file>

<file path=ppt/tags/tag106.xml><?xml version="1.0" encoding="utf-8"?>
<p:tagLst xmlns:p="http://schemas.openxmlformats.org/presentationml/2006/main">
  <p:tag name="KSO_WM_BEAUTIFY_FLAG" val=""/>
</p:tagLst>
</file>

<file path=ppt/tags/tag107.xml><?xml version="1.0" encoding="utf-8"?>
<p:tagLst xmlns:p="http://schemas.openxmlformats.org/presentationml/2006/main">
  <p:tag name="KSO_WM_BEAUTIFY_FLAG" val=""/>
</p:tagLst>
</file>

<file path=ppt/tags/tag108.xml><?xml version="1.0" encoding="utf-8"?>
<p:tagLst xmlns:p="http://schemas.openxmlformats.org/presentationml/2006/main">
  <p:tag name="KSO_WM_BEAUTIFY_FLAG" val=""/>
</p:tagLst>
</file>

<file path=ppt/tags/tag109.xml><?xml version="1.0" encoding="utf-8"?>
<p:tagLst xmlns:p="http://schemas.openxmlformats.org/presentationml/2006/main">
  <p:tag name="KSO_WM_BEAUTIFY_FLAG" val=""/>
</p:tagLst>
</file>

<file path=ppt/tags/tag110.xml><?xml version="1.0" encoding="utf-8"?>
<p:tagLst xmlns:p="http://schemas.openxmlformats.org/presentationml/2006/main">
  <p:tag name="KSO_WM_BEAUTIFY_FLAG" val=""/>
</p:tagLst>
</file>

<file path=ppt/tags/tag111.xml><?xml version="1.0" encoding="utf-8"?>
<p:tagLst xmlns:p="http://schemas.openxmlformats.org/presentationml/2006/main">
  <p:tag name="KSO_WM_BEAUTIFY_FLAG" val=""/>
</p:tagLst>
</file>

<file path=ppt/tags/tag112.xml><?xml version="1.0" encoding="utf-8"?>
<p:tagLst xmlns:p="http://schemas.openxmlformats.org/presentationml/2006/main">
  <p:tag name="KSO_WM_BEAUTIFY_FLAG" val=""/>
</p:tagLst>
</file>

<file path=ppt/tags/tag113.xml><?xml version="1.0" encoding="utf-8"?>
<p:tagLst xmlns:p="http://schemas.openxmlformats.org/presentationml/2006/main">
  <p:tag name="KSO_WM_BEAUTIFY_FLAG" val=""/>
</p:tagLst>
</file>

<file path=ppt/tags/tag114.xml><?xml version="1.0" encoding="utf-8"?>
<p:tagLst xmlns:p="http://schemas.openxmlformats.org/presentationml/2006/main">
  <p:tag name="KSO_WM_BEAUTIFY_FLAG" val=""/>
</p:tagLst>
</file>

<file path=ppt/tags/tag115.xml><?xml version="1.0" encoding="utf-8"?>
<p:tagLst xmlns:p="http://schemas.openxmlformats.org/presentationml/2006/main">
  <p:tag name="KSO_WM_BEAUTIFY_FLAG" val=""/>
</p:tagLst>
</file>

<file path=ppt/tags/tag116.xml><?xml version="1.0" encoding="utf-8"?>
<p:tagLst xmlns:p="http://schemas.openxmlformats.org/presentationml/2006/main">
  <p:tag name="KSO_WM_BEAUTIFY_FLAG" val=""/>
</p:tagLst>
</file>

<file path=ppt/tags/tag117.xml><?xml version="1.0" encoding="utf-8"?>
<p:tagLst xmlns:p="http://schemas.openxmlformats.org/presentationml/2006/main">
  <p:tag name="KSO_WM_BEAUTIFY_FLAG" val=""/>
</p:tagLst>
</file>

<file path=ppt/tags/tag118.xml><?xml version="1.0" encoding="utf-8"?>
<p:tagLst xmlns:p="http://schemas.openxmlformats.org/presentationml/2006/main">
  <p:tag name="KSO_WM_BEAUTIFY_FLAG" val=""/>
</p:tagLst>
</file>

<file path=ppt/tags/tag119.xml><?xml version="1.0" encoding="utf-8"?>
<p:tagLst xmlns:p="http://schemas.openxmlformats.org/presentationml/2006/main">
  <p:tag name="KSO_WM_BEAUTIFY_FLAG" val=""/>
</p:tagLst>
</file>

<file path=ppt/tags/tag120.xml><?xml version="1.0" encoding="utf-8"?>
<p:tagLst xmlns:p="http://schemas.openxmlformats.org/presentationml/2006/main">
  <p:tag name="KSO_WM_BEAUTIFY_FLAG" val=""/>
</p:tagLst>
</file>

<file path=ppt/tags/tag121.xml><?xml version="1.0" encoding="utf-8"?>
<p:tagLst xmlns:p="http://schemas.openxmlformats.org/presentationml/2006/main">
  <p:tag name="KSO_WM_BEAUTIFY_FLAG" val=""/>
</p:tagLst>
</file>

<file path=ppt/tags/tag122.xml><?xml version="1.0" encoding="utf-8"?>
<p:tagLst xmlns:p="http://schemas.openxmlformats.org/presentationml/2006/main">
  <p:tag name="KSO_WM_BEAUTIFY_FLAG" val=""/>
</p:tagLst>
</file>

<file path=ppt/tags/tag123.xml><?xml version="1.0" encoding="utf-8"?>
<p:tagLst xmlns:p="http://schemas.openxmlformats.org/presentationml/2006/main">
  <p:tag name="KSO_WM_BEAUTIFY_FLAG" val=""/>
</p:tagLst>
</file>

<file path=ppt/tags/tag124.xml><?xml version="1.0" encoding="utf-8"?>
<p:tagLst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宋体"/>
        <a:ea typeface=""/>
        <a:cs typeface=""/>
        <a:font script="Jpan" typeface="游ゴシック Light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宋体"/>
        <a:ea typeface=""/>
        <a:cs typeface=""/>
        <a:font script="Jpan" typeface="游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895</Words>
  <Application>WPS 表格</Application>
  <PresentationFormat>宽屏</PresentationFormat>
  <Paragraphs>136</Paragraphs>
  <Slides>13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6" baseType="lpstr">
      <vt:lpstr>Arial</vt:lpstr>
      <vt:lpstr>宋体</vt:lpstr>
      <vt:lpstr>Wingdings</vt:lpstr>
      <vt:lpstr>Yuanti SC Regular</vt:lpstr>
      <vt:lpstr>Yuanti SC Bold</vt:lpstr>
      <vt:lpstr>Calibri</vt:lpstr>
      <vt:lpstr>Helvetica Neue</vt:lpstr>
      <vt:lpstr>微软雅黑</vt:lpstr>
      <vt:lpstr>汉仪旗黑</vt:lpstr>
      <vt:lpstr>宋体</vt:lpstr>
      <vt:lpstr>Arial Unicode MS</vt:lpstr>
      <vt:lpstr>汉仪书宋二KW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SHaDow</cp:lastModifiedBy>
  <cp:revision>18</cp:revision>
  <dcterms:created xsi:type="dcterms:W3CDTF">2025-01-20T06:01:50Z</dcterms:created>
  <dcterms:modified xsi:type="dcterms:W3CDTF">2025-01-20T06:01:50Z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2052-6.5.2.8766</vt:lpwstr>
  </property>
  <property fmtid="{D5CDD505-2E9C-101B-9397-08002B2CF9AE}" pid="3" name="ICV">
    <vt:lpwstr>E26FC5C24EAC9973FC8E806735B20B81_41</vt:lpwstr>
  </property>
</Properties>
</file>